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50" r:id="rId2"/>
    <p:sldMasterId id="2147483700" r:id="rId3"/>
  </p:sldMasterIdLst>
  <p:notesMasterIdLst>
    <p:notesMasterId r:id="rId22"/>
  </p:notesMasterIdLst>
  <p:handoutMasterIdLst>
    <p:handoutMasterId r:id="rId23"/>
  </p:handoutMasterIdLst>
  <p:sldIdLst>
    <p:sldId id="329" r:id="rId4"/>
    <p:sldId id="330" r:id="rId5"/>
    <p:sldId id="331" r:id="rId6"/>
    <p:sldId id="295" r:id="rId7"/>
    <p:sldId id="296" r:id="rId8"/>
    <p:sldId id="306" r:id="rId9"/>
    <p:sldId id="341" r:id="rId10"/>
    <p:sldId id="344" r:id="rId11"/>
    <p:sldId id="305" r:id="rId12"/>
    <p:sldId id="307" r:id="rId13"/>
    <p:sldId id="334" r:id="rId14"/>
    <p:sldId id="339" r:id="rId15"/>
    <p:sldId id="308" r:id="rId16"/>
    <p:sldId id="332" r:id="rId17"/>
    <p:sldId id="336" r:id="rId18"/>
    <p:sldId id="337" r:id="rId19"/>
    <p:sldId id="338" r:id="rId20"/>
    <p:sldId id="340" r:id="rId21"/>
  </p:sldIdLst>
  <p:sldSz cx="14630400" cy="8229600"/>
  <p:notesSz cx="7010400" cy="92964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698BFC6-6B2B-4635-864A-839B02BCE011}">
          <p14:sldIdLst>
            <p14:sldId id="329"/>
          </p14:sldIdLst>
        </p14:section>
        <p14:section name="Introduction" id="{93625688-F063-438F-BDBF-9836F278A6AA}">
          <p14:sldIdLst>
            <p14:sldId id="330"/>
            <p14:sldId id="331"/>
            <p14:sldId id="295"/>
          </p14:sldIdLst>
        </p14:section>
        <p14:section name="Process" id="{3CC96273-951D-4377-BB3D-A774C1451F43}">
          <p14:sldIdLst>
            <p14:sldId id="296"/>
            <p14:sldId id="306"/>
            <p14:sldId id="341"/>
            <p14:sldId id="344"/>
            <p14:sldId id="305"/>
            <p14:sldId id="307"/>
            <p14:sldId id="334"/>
            <p14:sldId id="339"/>
            <p14:sldId id="308"/>
          </p14:sldIdLst>
        </p14:section>
        <p14:section name="Timeline" id="{C96E8AF8-5777-4422-83E9-5FC5D82CA7AB}">
          <p14:sldIdLst>
            <p14:sldId id="332"/>
            <p14:sldId id="336"/>
            <p14:sldId id="337"/>
            <p14:sldId id="338"/>
          </p14:sldIdLst>
        </p14:section>
        <p14:section name="Google Slides" id="{E1A96D19-7FD2-41D2-B495-E22B6C609EAE}">
          <p14:sldIdLst>
            <p14:sldId id="340"/>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445"/>
    <a:srgbClr val="221E1F"/>
    <a:srgbClr val="CADB2D"/>
    <a:srgbClr val="CADB2C"/>
    <a:srgbClr val="404041"/>
    <a:srgbClr val="7E8286"/>
    <a:srgbClr val="D03539"/>
    <a:srgbClr val="4C94EA"/>
    <a:srgbClr val="4B94EA"/>
    <a:srgbClr val="4BAC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0926" autoAdjust="0"/>
  </p:normalViewPr>
  <p:slideViewPr>
    <p:cSldViewPr snapToGrid="0" snapToObjects="1">
      <p:cViewPr varScale="1">
        <p:scale>
          <a:sx n="93" d="100"/>
          <a:sy n="93" d="100"/>
        </p:scale>
        <p:origin x="90" y="162"/>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dgm:spPr/>
      <dgm:t>
        <a:bodyPr/>
        <a:lstStyle/>
        <a:p>
          <a:r>
            <a:rPr lang="en-US" dirty="0"/>
            <a:t>Even Xu</a:t>
          </a:r>
        </a:p>
      </dgm:t>
    </dgm:pt>
    <dgm:pt modelId="{61990FFE-20A5-4112-BACD-16BA28C36EBA}" type="sibTrans" cxnId="{A2DF84EA-DA42-4F03-BD6F-8E8D9966CB10}">
      <dgm:prSet/>
      <dgm:spPr/>
      <dgm:t>
        <a:bodyPr/>
        <a:lstStyle/>
        <a:p>
          <a:endParaRPr lang="en-US"/>
        </a:p>
      </dgm:t>
    </dgm:pt>
    <dgm:pt modelId="{C7C70553-EB1A-4554-849D-8153CC4AFCEB}" type="parTrans" cxnId="{A2DF84EA-DA42-4F03-BD6F-8E8D9966CB10}">
      <dgm:prSet/>
      <dgm:spPr/>
      <dgm:t>
        <a:bodyPr/>
        <a:lstStyle/>
        <a:p>
          <a:endParaRPr lang="en-US"/>
        </a:p>
      </dgm:t>
    </dgm:pt>
    <dgm:pt modelId="{5FC34D3A-C8D4-483C-8695-507470E74D50}">
      <dgm:prSet/>
      <dgm:spPr/>
      <dgm:t>
        <a:bodyPr/>
        <a:lstStyle/>
        <a:p>
          <a:r>
            <a:rPr lang="en-US" dirty="0" err="1"/>
            <a:t>Tanav</a:t>
          </a:r>
          <a:r>
            <a:rPr lang="en-US" dirty="0"/>
            <a:t> Sharma</a:t>
          </a:r>
        </a:p>
      </dgm:t>
    </dgm:pt>
    <dgm:pt modelId="{1DECF9F5-40C0-4379-BCCE-7BCAAD54807B}" type="sibTrans" cxnId="{277179CE-E2F5-4733-8D23-9E37CACB7B9E}">
      <dgm:prSet/>
      <dgm:spPr/>
      <dgm:t>
        <a:bodyPr/>
        <a:lstStyle/>
        <a:p>
          <a:endParaRPr lang="en-US"/>
        </a:p>
      </dgm:t>
    </dgm:pt>
    <dgm:pt modelId="{9978A89C-C2F1-4241-807C-13619E6D6376}" type="parTrans" cxnId="{277179CE-E2F5-4733-8D23-9E37CACB7B9E}">
      <dgm:prSet/>
      <dgm:spPr/>
      <dgm:t>
        <a:bodyPr/>
        <a:lstStyle/>
        <a:p>
          <a:endParaRPr lang="en-US"/>
        </a:p>
      </dgm:t>
    </dgm:pt>
    <dgm:pt modelId="{9845D52A-E054-4EB0-A5A3-32AE7DC6D645}">
      <dgm:prSet/>
      <dgm:spPr/>
      <dgm:t>
        <a:bodyPr/>
        <a:lstStyle/>
        <a:p>
          <a:r>
            <a:rPr lang="en-US" dirty="0"/>
            <a:t>Bryan K</a:t>
          </a:r>
        </a:p>
      </dgm:t>
    </dgm:pt>
    <dgm:pt modelId="{796364FD-7651-493A-AEE5-8DD45DF8EEAC}" type="sibTrans" cxnId="{B04C6215-C46D-4282-963F-02A26E25C8AB}">
      <dgm:prSet/>
      <dgm:spPr/>
      <dgm:t>
        <a:bodyPr/>
        <a:lstStyle/>
        <a:p>
          <a:endParaRPr lang="en-US"/>
        </a:p>
      </dgm:t>
    </dgm:pt>
    <dgm:pt modelId="{952EE001-86C3-4022-96EE-ABDB540B8A78}" type="parTrans" cxnId="{B04C6215-C46D-4282-963F-02A26E25C8AB}">
      <dgm:prSet/>
      <dgm:spPr/>
      <dgm:t>
        <a:bodyPr/>
        <a:lstStyle/>
        <a:p>
          <a:endParaRPr lang="en-US"/>
        </a:p>
      </dgm:t>
    </dgm:pt>
    <dgm:pt modelId="{9AC77E87-FC4D-4F04-889B-73358514DC0D}">
      <dgm:prSet/>
      <dgm:spPr/>
      <dgm:t>
        <a:bodyPr/>
        <a:lstStyle/>
        <a:p>
          <a:r>
            <a:rPr lang="en-US" dirty="0"/>
            <a:t>Keith</a:t>
          </a:r>
          <a:r>
            <a:rPr lang="en-US" baseline="0" dirty="0"/>
            <a:t> </a:t>
          </a:r>
          <a:r>
            <a:rPr lang="en-US" baseline="0" dirty="0" err="1"/>
            <a:t>McManamen</a:t>
          </a:r>
          <a:endParaRPr lang="en-US" dirty="0"/>
        </a:p>
      </dgm:t>
    </dgm:pt>
    <dgm:pt modelId="{3A77AB9A-DF29-465E-A0A5-D4FA3D0C537F}" type="sibTrans" cxnId="{04774158-8FAB-47B4-A2EE-D3D3A7E958BE}">
      <dgm:prSet/>
      <dgm:spPr/>
      <dgm:t>
        <a:bodyPr/>
        <a:lstStyle/>
        <a:p>
          <a:endParaRPr lang="en-US"/>
        </a:p>
      </dgm:t>
    </dgm:pt>
    <dgm:pt modelId="{B29F90F6-921F-42B9-A496-5D121F61821E}" type="parTrans" cxnId="{04774158-8FAB-47B4-A2EE-D3D3A7E958BE}">
      <dgm:prSet/>
      <dgm:spPr/>
      <dgm:t>
        <a:bodyPr/>
        <a:lstStyle/>
        <a:p>
          <a:endParaRPr lang="en-US"/>
        </a:p>
      </dgm:t>
    </dgm:pt>
    <dgm:pt modelId="{7950175C-E36A-4E1F-AC1F-8DFECA3FFCF4}">
      <dgm:prSet/>
      <dgm:spPr/>
      <dgm:t>
        <a:bodyPr/>
        <a:lstStyle/>
        <a:p>
          <a:r>
            <a:rPr lang="en-US" dirty="0"/>
            <a:t>Juanita Camargo</a:t>
          </a:r>
        </a:p>
      </dgm:t>
    </dgm:pt>
    <dgm:pt modelId="{D7CFD28E-D2BF-45E4-A5DF-45A5198C25AF}" type="sibTrans" cxnId="{7E715432-C9EC-49B0-81A2-23AC9D76CE67}">
      <dgm:prSet/>
      <dgm:spPr/>
      <dgm:t>
        <a:bodyPr/>
        <a:lstStyle/>
        <a:p>
          <a:endParaRPr lang="en-CA"/>
        </a:p>
      </dgm:t>
    </dgm:pt>
    <dgm:pt modelId="{991CD82C-5CE7-4E68-BEEA-2D8E959C3B58}" type="parTrans" cxnId="{7E715432-C9EC-49B0-81A2-23AC9D76CE67}">
      <dgm:prSet/>
      <dgm:spPr/>
      <dgm:t>
        <a:bodyPr/>
        <a:lstStyle/>
        <a:p>
          <a:endParaRPr lang="en-CA"/>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5">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5">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5"/>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4"/>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5">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5">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5"/>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4"/>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2" presStyleCnt="5">
        <dgm:presLayoutVars>
          <dgm:chMax val="1"/>
          <dgm:chPref val="1"/>
          <dgm:bulletEnabled val="1"/>
        </dgm:presLayoutVars>
      </dgm:prSet>
      <dgm:spPr/>
    </dgm:pt>
    <dgm:pt modelId="{DEDEAEC8-775B-4A0E-BDF8-C0B5BC0821DF}" type="pres">
      <dgm:prSet presAssocID="{9845D52A-E054-4EB0-A5A3-32AE7DC6D645}" presName="Childtext1" presStyleLbl="revTx" presStyleIdx="2" presStyleCnt="5">
        <dgm:presLayoutVars>
          <dgm:chMax val="0"/>
          <dgm:chPref val="0"/>
          <dgm:bulletEnabled/>
        </dgm:presLayoutVars>
      </dgm:prSet>
      <dgm:spPr/>
    </dgm:pt>
    <dgm:pt modelId="{D59E0661-D3C3-4072-9F55-5F1D1C88A7C9}" type="pres">
      <dgm:prSet presAssocID="{9845D52A-E054-4EB0-A5A3-32AE7DC6D645}"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2" presStyleCnt="5"/>
      <dgm:spPr/>
    </dgm:pt>
    <dgm:pt modelId="{40AE410E-3FB3-4E51-8DE0-EDECFB7DA049}" type="pres">
      <dgm:prSet presAssocID="{9845D52A-E054-4EB0-A5A3-32AE7DC6D645}" presName="EmptyPane" presStyleCnt="0"/>
      <dgm:spPr/>
    </dgm:pt>
    <dgm:pt modelId="{601495B8-8CCC-4CA7-9BCE-B7441480B866}" type="pres">
      <dgm:prSet presAssocID="{796364FD-7651-493A-AEE5-8DD45DF8EEAC}" presName="spaceBetweenRectangles" presStyleLbl="fgAcc1" presStyleIdx="2" presStyleCnt="4"/>
      <dgm:spPr/>
    </dgm:pt>
    <dgm:pt modelId="{5B34DA1A-FC3A-4252-92D3-378DC0EC0FE5}" type="pres">
      <dgm:prSet presAssocID="{9AC77E87-FC4D-4F04-889B-73358514DC0D}" presName="composite" presStyleCnt="0"/>
      <dgm:spPr/>
    </dgm:pt>
    <dgm:pt modelId="{2167599F-F719-471E-A82D-5E79BEF908F2}" type="pres">
      <dgm:prSet presAssocID="{9AC77E87-FC4D-4F04-889B-73358514DC0D}" presName="Parent1" presStyleLbl="alignNode1" presStyleIdx="3" presStyleCnt="5">
        <dgm:presLayoutVars>
          <dgm:chMax val="1"/>
          <dgm:chPref val="1"/>
          <dgm:bulletEnabled val="1"/>
        </dgm:presLayoutVars>
      </dgm:prSet>
      <dgm:spPr/>
    </dgm:pt>
    <dgm:pt modelId="{BFDCC47A-3FE9-44B5-9256-8406C22486BA}" type="pres">
      <dgm:prSet presAssocID="{9AC77E87-FC4D-4F04-889B-73358514DC0D}" presName="Childtext1" presStyleLbl="revTx" presStyleIdx="3" presStyleCnt="5">
        <dgm:presLayoutVars>
          <dgm:chMax val="0"/>
          <dgm:chPref val="0"/>
          <dgm:bulletEnabled/>
        </dgm:presLayoutVars>
      </dgm:prSet>
      <dgm:spPr/>
    </dgm:pt>
    <dgm:pt modelId="{DF12EC0F-ABC1-486B-A916-C06438CBEF0F}" type="pres">
      <dgm:prSet presAssocID="{9AC77E87-FC4D-4F04-889B-73358514DC0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140BD0F3-FA93-4CE5-A91C-40B9CBAA8403}" type="pres">
      <dgm:prSet presAssocID="{9AC77E87-FC4D-4F04-889B-73358514DC0D}" presName="ConnectLineEnd" presStyleLbl="node1" presStyleIdx="3" presStyleCnt="5"/>
      <dgm:spPr/>
    </dgm:pt>
    <dgm:pt modelId="{D3810F1D-4B00-48FE-B4C9-510F3F52C1C3}" type="pres">
      <dgm:prSet presAssocID="{9AC77E87-FC4D-4F04-889B-73358514DC0D}" presName="EmptyPane" presStyleCnt="0"/>
      <dgm:spPr/>
    </dgm:pt>
    <dgm:pt modelId="{E6DB8D91-9ED6-41E9-A43E-F8F577CDE90E}" type="pres">
      <dgm:prSet presAssocID="{3A77AB9A-DF29-465E-A0A5-D4FA3D0C537F}" presName="spaceBetweenRectangles" presStyleLbl="fgAcc1" presStyleIdx="3" presStyleCnt="4"/>
      <dgm:spPr/>
    </dgm:pt>
    <dgm:pt modelId="{09375A12-C737-4039-BCDC-7B20BDCF831B}" type="pres">
      <dgm:prSet presAssocID="{7950175C-E36A-4E1F-AC1F-8DFECA3FFCF4}" presName="composite" presStyleCnt="0"/>
      <dgm:spPr/>
    </dgm:pt>
    <dgm:pt modelId="{109DB17C-AC63-44F9-8BC9-779B8A2A3F6D}" type="pres">
      <dgm:prSet presAssocID="{7950175C-E36A-4E1F-AC1F-8DFECA3FFCF4}" presName="Parent1" presStyleLbl="alignNode1" presStyleIdx="4" presStyleCnt="5">
        <dgm:presLayoutVars>
          <dgm:chMax val="1"/>
          <dgm:chPref val="1"/>
          <dgm:bulletEnabled val="1"/>
        </dgm:presLayoutVars>
      </dgm:prSet>
      <dgm:spPr/>
    </dgm:pt>
    <dgm:pt modelId="{293AA5A4-8C5A-49A2-89B4-7734B8D3D0F3}" type="pres">
      <dgm:prSet presAssocID="{7950175C-E36A-4E1F-AC1F-8DFECA3FFCF4}" presName="Childtext1" presStyleLbl="revTx" presStyleIdx="4" presStyleCnt="5">
        <dgm:presLayoutVars>
          <dgm:chMax val="0"/>
          <dgm:chPref val="0"/>
          <dgm:bulletEnabled/>
        </dgm:presLayoutVars>
      </dgm:prSet>
      <dgm:spPr/>
    </dgm:pt>
    <dgm:pt modelId="{D439E617-E12F-4319-92A2-BFC148C084EB}" type="pres">
      <dgm:prSet presAssocID="{7950175C-E36A-4E1F-AC1F-8DFECA3FFCF4}"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15F0214A-5CAD-4CC0-8CAD-D051CD9824F4}" type="pres">
      <dgm:prSet presAssocID="{7950175C-E36A-4E1F-AC1F-8DFECA3FFCF4}" presName="ConnectLineEnd" presStyleLbl="node1" presStyleIdx="4" presStyleCnt="5"/>
      <dgm:spPr/>
    </dgm:pt>
    <dgm:pt modelId="{1A63DD8F-8F72-41E6-BC36-7FF1FECB8288}" type="pres">
      <dgm:prSet presAssocID="{7950175C-E36A-4E1F-AC1F-8DFECA3FFCF4}" presName="EmptyPane" presStyleCnt="0"/>
      <dgm:spPr/>
    </dgm:pt>
  </dgm:ptLst>
  <dgm:cxnLst>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2" destOrd="0" parTransId="{952EE001-86C3-4022-96EE-ABDB540B8A78}" sibTransId="{796364FD-7651-493A-AEE5-8DD45DF8EEAC}"/>
    <dgm:cxn modelId="{C5D8602B-517E-43E4-BD3A-FC1FECDD1246}" type="presOf" srcId="{08F627ED-A304-4697-8C44-18E45D3D2B1A}" destId="{0580C383-85A3-425E-A44E-5E7306FF943E}" srcOrd="0" destOrd="0" presId="urn:microsoft.com/office/officeart/2016/7/layout/HexagonTimeline"/>
    <dgm:cxn modelId="{7E715432-C9EC-49B0-81A2-23AC9D76CE67}" srcId="{08F627ED-A304-4697-8C44-18E45D3D2B1A}" destId="{7950175C-E36A-4E1F-AC1F-8DFECA3FFCF4}" srcOrd="4" destOrd="0" parTransId="{991CD82C-5CE7-4E68-BEEA-2D8E959C3B58}" sibTransId="{D7CFD28E-D2BF-45E4-A5DF-45A5198C25AF}"/>
    <dgm:cxn modelId="{04774158-8FAB-47B4-A2EE-D3D3A7E958BE}" srcId="{08F627ED-A304-4697-8C44-18E45D3D2B1A}" destId="{9AC77E87-FC4D-4F04-889B-73358514DC0D}" srcOrd="3" destOrd="0" parTransId="{B29F90F6-921F-42B9-A496-5D121F61821E}" sibTransId="{3A77AB9A-DF29-465E-A0A5-D4FA3D0C537F}"/>
    <dgm:cxn modelId="{FF79A57F-A2E9-483E-AD10-5F90BB6D9BFF}" type="presOf" srcId="{5FC34D3A-C8D4-483C-8695-507470E74D50}" destId="{63AECF3B-25CA-476D-B7CA-904B4760CF3F}"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D83265D3-E692-4137-90D3-748CD191DC94}" type="presOf" srcId="{9AC77E87-FC4D-4F04-889B-73358514DC0D}" destId="{2167599F-F719-471E-A82D-5E79BEF908F2}" srcOrd="0" destOrd="0" presId="urn:microsoft.com/office/officeart/2016/7/layout/HexagonTimeline"/>
    <dgm:cxn modelId="{8276A8DA-04D4-4B37-8B33-DA7A216CDD0E}" type="presOf" srcId="{7950175C-E36A-4E1F-AC1F-8DFECA3FFCF4}" destId="{109DB17C-AC63-44F9-8BC9-779B8A2A3F6D}" srcOrd="0" destOrd="0" presId="urn:microsoft.com/office/officeart/2016/7/layout/HexagonTimeline"/>
    <dgm:cxn modelId="{A2DF84EA-DA42-4F03-BD6F-8E8D9966CB10}" srcId="{08F627ED-A304-4697-8C44-18E45D3D2B1A}" destId="{E5E4D699-C3CF-4415-B32C-A18B48AFE2A3}" srcOrd="0" destOrd="0" parTransId="{C7C70553-EB1A-4554-849D-8153CC4AFCEB}" sibTransId="{61990FFE-20A5-4112-BACD-16BA28C36EBA}"/>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BFE8FC82-748F-4007-B16A-8ADD470E5CE8}" type="presParOf" srcId="{0580C383-85A3-425E-A44E-5E7306FF943E}" destId="{D1770950-AE34-40D9-810A-BC109B39D24D}" srcOrd="4"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 modelId="{91F94770-C15E-4938-B10F-2A7CBA135758}" type="presParOf" srcId="{0580C383-85A3-425E-A44E-5E7306FF943E}" destId="{601495B8-8CCC-4CA7-9BCE-B7441480B866}" srcOrd="5" destOrd="0" presId="urn:microsoft.com/office/officeart/2016/7/layout/HexagonTimeline"/>
    <dgm:cxn modelId="{D2F630C4-800F-4F2C-96C2-5FAC8C3DDA3F}" type="presParOf" srcId="{0580C383-85A3-425E-A44E-5E7306FF943E}" destId="{5B34DA1A-FC3A-4252-92D3-378DC0EC0FE5}" srcOrd="6" destOrd="0" presId="urn:microsoft.com/office/officeart/2016/7/layout/HexagonTimeline"/>
    <dgm:cxn modelId="{42E56619-0899-4F93-AA04-6B89D6E75EE2}" type="presParOf" srcId="{5B34DA1A-FC3A-4252-92D3-378DC0EC0FE5}" destId="{2167599F-F719-471E-A82D-5E79BEF908F2}" srcOrd="0" destOrd="0" presId="urn:microsoft.com/office/officeart/2016/7/layout/HexagonTimeline"/>
    <dgm:cxn modelId="{CC8BB429-1C1D-41D0-9C32-118F0D311091}" type="presParOf" srcId="{5B34DA1A-FC3A-4252-92D3-378DC0EC0FE5}" destId="{BFDCC47A-3FE9-44B5-9256-8406C22486BA}" srcOrd="1" destOrd="0" presId="urn:microsoft.com/office/officeart/2016/7/layout/HexagonTimeline"/>
    <dgm:cxn modelId="{4363C672-AA2C-4885-821C-BF5619A95076}" type="presParOf" srcId="{5B34DA1A-FC3A-4252-92D3-378DC0EC0FE5}" destId="{DF12EC0F-ABC1-486B-A916-C06438CBEF0F}" srcOrd="2" destOrd="0" presId="urn:microsoft.com/office/officeart/2016/7/layout/HexagonTimeline"/>
    <dgm:cxn modelId="{F95F8B9A-6966-4FC1-9D25-C6B1B1EDE017}" type="presParOf" srcId="{5B34DA1A-FC3A-4252-92D3-378DC0EC0FE5}" destId="{140BD0F3-FA93-4CE5-A91C-40B9CBAA8403}" srcOrd="3" destOrd="0" presId="urn:microsoft.com/office/officeart/2016/7/layout/HexagonTimeline"/>
    <dgm:cxn modelId="{C6E7CA53-3FC8-438D-A502-77876C4B69E0}" type="presParOf" srcId="{5B34DA1A-FC3A-4252-92D3-378DC0EC0FE5}" destId="{D3810F1D-4B00-48FE-B4C9-510F3F52C1C3}" srcOrd="4" destOrd="0" presId="urn:microsoft.com/office/officeart/2016/7/layout/HexagonTimeline"/>
    <dgm:cxn modelId="{476AFBD4-2A7D-4522-A3EB-1F97206341FF}" type="presParOf" srcId="{0580C383-85A3-425E-A44E-5E7306FF943E}" destId="{E6DB8D91-9ED6-41E9-A43E-F8F577CDE90E}" srcOrd="7" destOrd="0" presId="urn:microsoft.com/office/officeart/2016/7/layout/HexagonTimeline"/>
    <dgm:cxn modelId="{3E8D0006-80F6-48ED-A6DC-5567179F7A84}" type="presParOf" srcId="{0580C383-85A3-425E-A44E-5E7306FF943E}" destId="{09375A12-C737-4039-BCDC-7B20BDCF831B}" srcOrd="8" destOrd="0" presId="urn:microsoft.com/office/officeart/2016/7/layout/HexagonTimeline"/>
    <dgm:cxn modelId="{4494298E-BF51-4553-B21B-255F342BF225}" type="presParOf" srcId="{09375A12-C737-4039-BCDC-7B20BDCF831B}" destId="{109DB17C-AC63-44F9-8BC9-779B8A2A3F6D}" srcOrd="0" destOrd="0" presId="urn:microsoft.com/office/officeart/2016/7/layout/HexagonTimeline"/>
    <dgm:cxn modelId="{73243128-81EA-4D55-9891-1B9A697ADA34}" type="presParOf" srcId="{09375A12-C737-4039-BCDC-7B20BDCF831B}" destId="{293AA5A4-8C5A-49A2-89B4-7734B8D3D0F3}" srcOrd="1" destOrd="0" presId="urn:microsoft.com/office/officeart/2016/7/layout/HexagonTimeline"/>
    <dgm:cxn modelId="{A4FC3240-F130-4558-8262-DCE12F28323A}" type="presParOf" srcId="{09375A12-C737-4039-BCDC-7B20BDCF831B}" destId="{D439E617-E12F-4319-92A2-BFC148C084EB}" srcOrd="2" destOrd="0" presId="urn:microsoft.com/office/officeart/2016/7/layout/HexagonTimeline"/>
    <dgm:cxn modelId="{1C5D3765-768E-4075-BB12-1B2B3421B9D4}" type="presParOf" srcId="{09375A12-C737-4039-BCDC-7B20BDCF831B}" destId="{15F0214A-5CAD-4CC0-8CAD-D051CD9824F4}" srcOrd="3" destOrd="0" presId="urn:microsoft.com/office/officeart/2016/7/layout/HexagonTimeline"/>
    <dgm:cxn modelId="{53091385-2750-42F8-9293-6FF52303CA57}" type="presParOf" srcId="{09375A12-C737-4039-BCDC-7B20BDCF831B}" destId="{1A63DD8F-8F72-41E6-BC36-7FF1FECB8288}"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D85789-B301-4A73-91DB-1CD12205942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CA"/>
        </a:p>
      </dgm:t>
    </dgm:pt>
    <dgm:pt modelId="{FADC7F6C-5D98-4078-B61A-563F4019E8E2}">
      <dgm:prSet phldrT="[Text]"/>
      <dgm:spPr/>
      <dgm:t>
        <a:bodyPr/>
        <a:lstStyle/>
        <a:p>
          <a:r>
            <a:rPr lang="en-US" dirty="0"/>
            <a:t>Database</a:t>
          </a:r>
          <a:endParaRPr lang="en-CA" dirty="0"/>
        </a:p>
      </dgm:t>
    </dgm:pt>
    <dgm:pt modelId="{68F7984D-2F20-47F2-9F6A-72919406744B}" type="parTrans" cxnId="{E7F5C0F9-E021-4EAC-8AF6-47838E1F7FB0}">
      <dgm:prSet/>
      <dgm:spPr/>
      <dgm:t>
        <a:bodyPr/>
        <a:lstStyle/>
        <a:p>
          <a:endParaRPr lang="en-CA"/>
        </a:p>
      </dgm:t>
    </dgm:pt>
    <dgm:pt modelId="{C30B9BD1-E24C-47D2-84D9-651B738F0BC3}" type="sibTrans" cxnId="{E7F5C0F9-E021-4EAC-8AF6-47838E1F7FB0}">
      <dgm:prSet/>
      <dgm:spPr/>
      <dgm:t>
        <a:bodyPr/>
        <a:lstStyle/>
        <a:p>
          <a:endParaRPr lang="en-CA"/>
        </a:p>
      </dgm:t>
    </dgm:pt>
    <dgm:pt modelId="{E335AEFF-E6F5-4D4F-932D-A27C852678BE}">
      <dgm:prSet phldrT="[Text]" custT="1"/>
      <dgm:spPr/>
      <dgm:t>
        <a:bodyPr/>
        <a:lstStyle/>
        <a:p>
          <a:r>
            <a:rPr lang="en-US" sz="800" dirty="0"/>
            <a:t>User registration details</a:t>
          </a:r>
          <a:endParaRPr lang="en-CA" sz="800" dirty="0"/>
        </a:p>
      </dgm:t>
    </dgm:pt>
    <dgm:pt modelId="{BA5DF60E-8BED-4DD6-AE0C-73A6F3721965}" type="parTrans" cxnId="{246C1A90-D0CB-4C43-B226-2B159FD51C1D}">
      <dgm:prSet/>
      <dgm:spPr/>
      <dgm:t>
        <a:bodyPr/>
        <a:lstStyle/>
        <a:p>
          <a:endParaRPr lang="en-CA"/>
        </a:p>
      </dgm:t>
    </dgm:pt>
    <dgm:pt modelId="{058C8166-E558-486F-A5B9-015D6B3F88BC}" type="sibTrans" cxnId="{246C1A90-D0CB-4C43-B226-2B159FD51C1D}">
      <dgm:prSet/>
      <dgm:spPr/>
      <dgm:t>
        <a:bodyPr/>
        <a:lstStyle/>
        <a:p>
          <a:endParaRPr lang="en-CA"/>
        </a:p>
      </dgm:t>
    </dgm:pt>
    <dgm:pt modelId="{C509A2F8-1D85-4046-8D01-C9361069DCBF}">
      <dgm:prSet phldrT="[Text]"/>
      <dgm:spPr/>
      <dgm:t>
        <a:bodyPr/>
        <a:lstStyle/>
        <a:p>
          <a:r>
            <a:rPr lang="en-CA" b="0" i="0" dirty="0"/>
            <a:t>Loading and Cleaning Data</a:t>
          </a:r>
          <a:endParaRPr lang="en-CA" b="0" dirty="0"/>
        </a:p>
      </dgm:t>
    </dgm:pt>
    <dgm:pt modelId="{DDA0B9CE-B050-4F9A-93E0-E96795665335}" type="parTrans" cxnId="{FF0493B8-0299-44F9-9F3E-2F580C6C0578}">
      <dgm:prSet/>
      <dgm:spPr/>
      <dgm:t>
        <a:bodyPr/>
        <a:lstStyle/>
        <a:p>
          <a:endParaRPr lang="en-CA"/>
        </a:p>
      </dgm:t>
    </dgm:pt>
    <dgm:pt modelId="{F4A47E7F-79F9-4C5B-8616-0BA60F14AB21}" type="sibTrans" cxnId="{FF0493B8-0299-44F9-9F3E-2F580C6C0578}">
      <dgm:prSet/>
      <dgm:spPr/>
      <dgm:t>
        <a:bodyPr/>
        <a:lstStyle/>
        <a:p>
          <a:endParaRPr lang="en-CA"/>
        </a:p>
      </dgm:t>
    </dgm:pt>
    <dgm:pt modelId="{9530A0C6-19F4-48FA-BB08-0E7E005BBAB1}">
      <dgm:prSet phldrT="[Text]" custT="1"/>
      <dgm:spPr/>
      <dgm:t>
        <a:bodyPr/>
        <a:lstStyle/>
        <a:p>
          <a:r>
            <a:rPr lang="en-CA" sz="800" b="0" i="0" dirty="0"/>
            <a:t>Google Reviews</a:t>
          </a:r>
          <a:endParaRPr lang="en-CA" sz="800" b="0" dirty="0"/>
        </a:p>
      </dgm:t>
    </dgm:pt>
    <dgm:pt modelId="{E3382DD4-324E-4257-8DB3-662F6D55B395}" type="parTrans" cxnId="{2BFD2761-7BA9-4BDF-8473-9E967882A1A4}">
      <dgm:prSet/>
      <dgm:spPr/>
      <dgm:t>
        <a:bodyPr/>
        <a:lstStyle/>
        <a:p>
          <a:endParaRPr lang="en-CA"/>
        </a:p>
      </dgm:t>
    </dgm:pt>
    <dgm:pt modelId="{136A583F-10D5-4E5D-AFE9-F31C44719741}" type="sibTrans" cxnId="{2BFD2761-7BA9-4BDF-8473-9E967882A1A4}">
      <dgm:prSet/>
      <dgm:spPr/>
      <dgm:t>
        <a:bodyPr/>
        <a:lstStyle/>
        <a:p>
          <a:endParaRPr lang="en-CA"/>
        </a:p>
      </dgm:t>
    </dgm:pt>
    <dgm:pt modelId="{B85A6315-31B9-472D-8B10-1C0CEB39735B}">
      <dgm:prSet phldrT="[Text]"/>
      <dgm:spPr/>
      <dgm:t>
        <a:bodyPr/>
        <a:lstStyle/>
        <a:p>
          <a:r>
            <a:rPr lang="en-US" dirty="0"/>
            <a:t>Machine</a:t>
          </a:r>
        </a:p>
        <a:p>
          <a:r>
            <a:rPr lang="en-US" dirty="0"/>
            <a:t>Learning</a:t>
          </a:r>
          <a:endParaRPr lang="en-CA" dirty="0"/>
        </a:p>
      </dgm:t>
    </dgm:pt>
    <dgm:pt modelId="{293EB152-8C18-4092-A4E6-89BB4A83680B}" type="parTrans" cxnId="{D5C306E6-60E2-43BD-8C22-894D3ADF4A9A}">
      <dgm:prSet/>
      <dgm:spPr/>
      <dgm:t>
        <a:bodyPr/>
        <a:lstStyle/>
        <a:p>
          <a:endParaRPr lang="en-CA"/>
        </a:p>
      </dgm:t>
    </dgm:pt>
    <dgm:pt modelId="{0A0A0C24-344F-4809-8CE7-9D3AA6211BBB}" type="sibTrans" cxnId="{D5C306E6-60E2-43BD-8C22-894D3ADF4A9A}">
      <dgm:prSet/>
      <dgm:spPr/>
      <dgm:t>
        <a:bodyPr/>
        <a:lstStyle/>
        <a:p>
          <a:endParaRPr lang="en-CA"/>
        </a:p>
      </dgm:t>
    </dgm:pt>
    <dgm:pt modelId="{4F039943-0BC9-4967-A20D-7188AB578C48}">
      <dgm:prSet phldrT="[Text]" custT="1"/>
      <dgm:spPr/>
      <dgm:t>
        <a:bodyPr/>
        <a:lstStyle/>
        <a:p>
          <a:r>
            <a:rPr lang="en-US" sz="800" dirty="0" err="1"/>
            <a:t>ClusterAvgWeighting</a:t>
          </a:r>
          <a:endParaRPr lang="en-CA" sz="800" dirty="0"/>
        </a:p>
      </dgm:t>
    </dgm:pt>
    <dgm:pt modelId="{8E4C20CA-B67D-4ED6-B408-395BC41AF8EC}" type="parTrans" cxnId="{CA1E4A20-DBB1-4938-9644-1E67D8419DE1}">
      <dgm:prSet/>
      <dgm:spPr/>
      <dgm:t>
        <a:bodyPr/>
        <a:lstStyle/>
        <a:p>
          <a:endParaRPr lang="en-CA"/>
        </a:p>
      </dgm:t>
    </dgm:pt>
    <dgm:pt modelId="{583D0C5A-34FE-48BA-B4A8-5D6B079245EF}" type="sibTrans" cxnId="{CA1E4A20-DBB1-4938-9644-1E67D8419DE1}">
      <dgm:prSet/>
      <dgm:spPr/>
      <dgm:t>
        <a:bodyPr/>
        <a:lstStyle/>
        <a:p>
          <a:endParaRPr lang="en-CA"/>
        </a:p>
      </dgm:t>
    </dgm:pt>
    <dgm:pt modelId="{0E06FC84-A6DF-4F4B-9548-18EDE40F2466}">
      <dgm:prSet phldrT="[Text]" custT="1"/>
      <dgm:spPr/>
      <dgm:t>
        <a:bodyPr/>
        <a:lstStyle/>
        <a:p>
          <a:r>
            <a:rPr lang="en-CA" sz="800" b="0" i="0" dirty="0"/>
            <a:t>TripAdvisor Data</a:t>
          </a:r>
          <a:endParaRPr lang="en-CA" sz="800" b="0" dirty="0"/>
        </a:p>
      </dgm:t>
    </dgm:pt>
    <dgm:pt modelId="{E11A5BC1-7D4C-4527-B84A-297285C8B049}" type="parTrans" cxnId="{39400E73-7173-4BE1-80D3-776409007BAF}">
      <dgm:prSet/>
      <dgm:spPr/>
      <dgm:t>
        <a:bodyPr/>
        <a:lstStyle/>
        <a:p>
          <a:endParaRPr lang="en-CA"/>
        </a:p>
      </dgm:t>
    </dgm:pt>
    <dgm:pt modelId="{B8880020-5BCA-47CA-9029-F1147A862CD9}" type="sibTrans" cxnId="{39400E73-7173-4BE1-80D3-776409007BAF}">
      <dgm:prSet/>
      <dgm:spPr/>
      <dgm:t>
        <a:bodyPr/>
        <a:lstStyle/>
        <a:p>
          <a:endParaRPr lang="en-CA"/>
        </a:p>
      </dgm:t>
    </dgm:pt>
    <dgm:pt modelId="{991ED705-3C28-4067-952C-88E9244E01DD}">
      <dgm:prSet phldrT="[Text]" custT="1"/>
      <dgm:spPr/>
      <dgm:t>
        <a:bodyPr/>
        <a:lstStyle/>
        <a:p>
          <a:r>
            <a:rPr lang="en-US" sz="800" dirty="0"/>
            <a:t>User 10 answers</a:t>
          </a:r>
          <a:endParaRPr lang="en-CA" sz="800" dirty="0"/>
        </a:p>
      </dgm:t>
    </dgm:pt>
    <dgm:pt modelId="{9B6AB5F1-3157-4553-9E67-A7249A7E4ACF}" type="parTrans" cxnId="{E4EE6037-AF4B-452A-9417-651E520F67B6}">
      <dgm:prSet/>
      <dgm:spPr/>
      <dgm:t>
        <a:bodyPr/>
        <a:lstStyle/>
        <a:p>
          <a:endParaRPr lang="en-CA"/>
        </a:p>
      </dgm:t>
    </dgm:pt>
    <dgm:pt modelId="{28D65747-1292-42C6-AFE5-383556ACD0AC}" type="sibTrans" cxnId="{E4EE6037-AF4B-452A-9417-651E520F67B6}">
      <dgm:prSet/>
      <dgm:spPr/>
      <dgm:t>
        <a:bodyPr/>
        <a:lstStyle/>
        <a:p>
          <a:endParaRPr lang="en-CA"/>
        </a:p>
      </dgm:t>
    </dgm:pt>
    <dgm:pt modelId="{64BF4FAD-E7EF-4F46-B1B2-E44707499CA3}">
      <dgm:prSet phldrT="[Text]" custT="1"/>
      <dgm:spPr/>
      <dgm:t>
        <a:bodyPr/>
        <a:lstStyle/>
        <a:p>
          <a:r>
            <a:rPr lang="en-US" sz="800" dirty="0"/>
            <a:t>User location</a:t>
          </a:r>
          <a:endParaRPr lang="en-CA" sz="800" dirty="0"/>
        </a:p>
      </dgm:t>
    </dgm:pt>
    <dgm:pt modelId="{7FE4CDAD-EE6F-453D-9C80-AA3EE56DE8CA}" type="parTrans" cxnId="{83154D8A-FA4D-4942-A1A2-A0D13326C949}">
      <dgm:prSet/>
      <dgm:spPr/>
      <dgm:t>
        <a:bodyPr/>
        <a:lstStyle/>
        <a:p>
          <a:endParaRPr lang="en-CA"/>
        </a:p>
      </dgm:t>
    </dgm:pt>
    <dgm:pt modelId="{0826C5A1-520B-402C-974A-C451E96423DD}" type="sibTrans" cxnId="{83154D8A-FA4D-4942-A1A2-A0D13326C949}">
      <dgm:prSet/>
      <dgm:spPr/>
      <dgm:t>
        <a:bodyPr/>
        <a:lstStyle/>
        <a:p>
          <a:endParaRPr lang="en-CA"/>
        </a:p>
      </dgm:t>
    </dgm:pt>
    <dgm:pt modelId="{055B6DEC-79E2-48C1-A1CA-B46CE9155640}">
      <dgm:prSet phldrT="[Text]" custT="1"/>
      <dgm:spPr/>
      <dgm:t>
        <a:bodyPr/>
        <a:lstStyle/>
        <a:p>
          <a:r>
            <a:rPr lang="en-US" sz="800" dirty="0"/>
            <a:t>Random Choice based on possibility</a:t>
          </a:r>
          <a:endParaRPr lang="en-CA" sz="800" dirty="0"/>
        </a:p>
      </dgm:t>
    </dgm:pt>
    <dgm:pt modelId="{86BFDC6C-623E-4179-9846-8CBBE67AD4E2}" type="parTrans" cxnId="{51D22C31-01C3-42A9-A3CF-5DDD7BA646F0}">
      <dgm:prSet/>
      <dgm:spPr/>
      <dgm:t>
        <a:bodyPr/>
        <a:lstStyle/>
        <a:p>
          <a:endParaRPr lang="en-CA"/>
        </a:p>
      </dgm:t>
    </dgm:pt>
    <dgm:pt modelId="{A70D140A-65C3-4113-9AF7-F442D30636FC}" type="sibTrans" cxnId="{51D22C31-01C3-42A9-A3CF-5DDD7BA646F0}">
      <dgm:prSet/>
      <dgm:spPr/>
      <dgm:t>
        <a:bodyPr/>
        <a:lstStyle/>
        <a:p>
          <a:endParaRPr lang="en-CA"/>
        </a:p>
      </dgm:t>
    </dgm:pt>
    <dgm:pt modelId="{3284B080-830A-4A3F-BBDF-A92F5AAAA0C9}">
      <dgm:prSet phldrT="[Text]" custT="1"/>
      <dgm:spPr/>
      <dgm:t>
        <a:bodyPr/>
        <a:lstStyle/>
        <a:p>
          <a:r>
            <a:rPr lang="en-US" sz="800" dirty="0"/>
            <a:t>Find Nearest 3 location based on google rating review</a:t>
          </a:r>
          <a:endParaRPr lang="en-CA" sz="800" dirty="0"/>
        </a:p>
      </dgm:t>
    </dgm:pt>
    <dgm:pt modelId="{C6BDDD4F-AE83-47AD-A223-CFBB85655B4E}" type="parTrans" cxnId="{C36A5969-1D43-4768-B4E8-2E4C12C81C7F}">
      <dgm:prSet/>
      <dgm:spPr/>
      <dgm:t>
        <a:bodyPr/>
        <a:lstStyle/>
        <a:p>
          <a:endParaRPr lang="en-CA"/>
        </a:p>
      </dgm:t>
    </dgm:pt>
    <dgm:pt modelId="{DEFCEBCD-61A1-466F-A708-4A84069E36EC}" type="sibTrans" cxnId="{C36A5969-1D43-4768-B4E8-2E4C12C81C7F}">
      <dgm:prSet/>
      <dgm:spPr/>
      <dgm:t>
        <a:bodyPr/>
        <a:lstStyle/>
        <a:p>
          <a:endParaRPr lang="en-CA"/>
        </a:p>
      </dgm:t>
    </dgm:pt>
    <dgm:pt modelId="{944BAC9E-BCC8-438F-A897-12FDF8203F60}">
      <dgm:prSet phldrT="[Text]"/>
      <dgm:spPr/>
      <dgm:t>
        <a:bodyPr/>
        <a:lstStyle/>
        <a:p>
          <a:r>
            <a:rPr lang="en-US" dirty="0"/>
            <a:t>Python Analysis</a:t>
          </a:r>
          <a:endParaRPr lang="en-CA" dirty="0"/>
        </a:p>
      </dgm:t>
    </dgm:pt>
    <dgm:pt modelId="{08BC09A1-7EAB-47E7-8AB7-2CF1BCC37CF5}" type="parTrans" cxnId="{E7C062A5-AFAB-420A-8D27-99536FCA6AED}">
      <dgm:prSet/>
      <dgm:spPr/>
      <dgm:t>
        <a:bodyPr/>
        <a:lstStyle/>
        <a:p>
          <a:endParaRPr lang="en-CA"/>
        </a:p>
      </dgm:t>
    </dgm:pt>
    <dgm:pt modelId="{CFB16C0E-5963-4862-8090-21E5DA8D6068}" type="sibTrans" cxnId="{E7C062A5-AFAB-420A-8D27-99536FCA6AED}">
      <dgm:prSet/>
      <dgm:spPr/>
      <dgm:t>
        <a:bodyPr/>
        <a:lstStyle/>
        <a:p>
          <a:endParaRPr lang="en-CA"/>
        </a:p>
      </dgm:t>
    </dgm:pt>
    <dgm:pt modelId="{BD68DE88-4996-486F-9EBD-997505723C10}">
      <dgm:prSet phldrT="[Text]" custT="1"/>
      <dgm:spPr/>
      <dgm:t>
        <a:bodyPr/>
        <a:lstStyle/>
        <a:p>
          <a:r>
            <a:rPr lang="en-US" sz="800" dirty="0"/>
            <a:t>Unsupervised data Model for Clustering with Kmean</a:t>
          </a:r>
          <a:endParaRPr lang="en-CA" sz="800" dirty="0"/>
        </a:p>
      </dgm:t>
    </dgm:pt>
    <dgm:pt modelId="{C406E415-10D2-43E4-B840-459A1837AD5B}" type="parTrans" cxnId="{E27829B2-24F0-4AC2-8498-5C8002870FED}">
      <dgm:prSet/>
      <dgm:spPr/>
      <dgm:t>
        <a:bodyPr/>
        <a:lstStyle/>
        <a:p>
          <a:endParaRPr lang="en-CA"/>
        </a:p>
      </dgm:t>
    </dgm:pt>
    <dgm:pt modelId="{C493F87C-0AC4-4D52-AE84-FE710120D513}" type="sibTrans" cxnId="{E27829B2-24F0-4AC2-8498-5C8002870FED}">
      <dgm:prSet/>
      <dgm:spPr/>
      <dgm:t>
        <a:bodyPr/>
        <a:lstStyle/>
        <a:p>
          <a:endParaRPr lang="en-CA"/>
        </a:p>
      </dgm:t>
    </dgm:pt>
    <dgm:pt modelId="{0369CFD0-7D80-497E-912A-477434600AD0}">
      <dgm:prSet phldrT="[Text]" custT="1"/>
      <dgm:spPr/>
      <dgm:t>
        <a:bodyPr/>
        <a:lstStyle/>
        <a:p>
          <a:r>
            <a:rPr lang="en-US" sz="800" dirty="0">
              <a:solidFill>
                <a:schemeClr val="tx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ERD</a:t>
          </a:r>
          <a:r>
            <a:rPr lang="en-US" sz="800" dirty="0"/>
            <a:t> Prep</a:t>
          </a:r>
          <a:endParaRPr lang="en-CA" sz="800" dirty="0"/>
        </a:p>
      </dgm:t>
    </dgm:pt>
    <dgm:pt modelId="{1CAF9C48-935E-47CA-BC5F-BB67C0B9B8AE}" type="parTrans" cxnId="{183AAB83-8442-4594-934E-D1AC37E0815E}">
      <dgm:prSet/>
      <dgm:spPr/>
      <dgm:t>
        <a:bodyPr/>
        <a:lstStyle/>
        <a:p>
          <a:endParaRPr lang="en-CA"/>
        </a:p>
      </dgm:t>
    </dgm:pt>
    <dgm:pt modelId="{2DDB7D18-7DB5-4EC8-AA67-7EA13D256318}" type="sibTrans" cxnId="{183AAB83-8442-4594-934E-D1AC37E0815E}">
      <dgm:prSet/>
      <dgm:spPr/>
      <dgm:t>
        <a:bodyPr/>
        <a:lstStyle/>
        <a:p>
          <a:endParaRPr lang="en-CA"/>
        </a:p>
      </dgm:t>
    </dgm:pt>
    <dgm:pt modelId="{1BDE9507-7F96-407A-9ADE-45827218B591}">
      <dgm:prSet phldrT="[Text]"/>
      <dgm:spPr/>
      <dgm:t>
        <a:bodyPr/>
        <a:lstStyle/>
        <a:p>
          <a:r>
            <a:rPr lang="en-US" dirty="0"/>
            <a:t>HTML</a:t>
          </a:r>
          <a:endParaRPr lang="en-CA" dirty="0"/>
        </a:p>
      </dgm:t>
    </dgm:pt>
    <dgm:pt modelId="{C57A8CF3-C111-44EC-90B5-BB0F96A5094C}" type="parTrans" cxnId="{CE200F91-31A2-430F-A2CD-0B67A42D0D77}">
      <dgm:prSet/>
      <dgm:spPr/>
      <dgm:t>
        <a:bodyPr/>
        <a:lstStyle/>
        <a:p>
          <a:endParaRPr lang="en-CA"/>
        </a:p>
      </dgm:t>
    </dgm:pt>
    <dgm:pt modelId="{EEA3B365-CD1F-4881-B7CC-C52758010523}" type="sibTrans" cxnId="{CE200F91-31A2-430F-A2CD-0B67A42D0D77}">
      <dgm:prSet/>
      <dgm:spPr/>
      <dgm:t>
        <a:bodyPr/>
        <a:lstStyle/>
        <a:p>
          <a:endParaRPr lang="en-CA"/>
        </a:p>
      </dgm:t>
    </dgm:pt>
    <dgm:pt modelId="{72E2DC1C-A8DB-4BFB-96F3-79EDC726A80F}">
      <dgm:prSet phldrT="[Text]" custT="1"/>
      <dgm:spPr/>
      <dgm:t>
        <a:bodyPr/>
        <a:lstStyle/>
        <a:p>
          <a:r>
            <a:rPr lang="en-US" sz="800" dirty="0"/>
            <a:t>User Input</a:t>
          </a:r>
          <a:endParaRPr lang="en-CA" sz="800" dirty="0"/>
        </a:p>
      </dgm:t>
    </dgm:pt>
    <dgm:pt modelId="{9EB62A43-50A5-43A7-BB3F-0B6161FB7BD1}" type="parTrans" cxnId="{F3B01C9A-4200-48EA-80AD-30922E5AC093}">
      <dgm:prSet/>
      <dgm:spPr/>
      <dgm:t>
        <a:bodyPr/>
        <a:lstStyle/>
        <a:p>
          <a:endParaRPr lang="en-CA"/>
        </a:p>
      </dgm:t>
    </dgm:pt>
    <dgm:pt modelId="{CE2EA3CC-BAA0-4A0B-B379-A0DF83C07790}" type="sibTrans" cxnId="{F3B01C9A-4200-48EA-80AD-30922E5AC093}">
      <dgm:prSet/>
      <dgm:spPr/>
      <dgm:t>
        <a:bodyPr/>
        <a:lstStyle/>
        <a:p>
          <a:endParaRPr lang="en-CA"/>
        </a:p>
      </dgm:t>
    </dgm:pt>
    <dgm:pt modelId="{1CC64908-EA67-40A1-9870-5FCE9D551E4F}">
      <dgm:prSet phldrT="[Text]" custT="1"/>
      <dgm:spPr/>
      <dgm:t>
        <a:bodyPr/>
        <a:lstStyle/>
        <a:p>
          <a:r>
            <a:rPr lang="en-US" sz="800" dirty="0"/>
            <a:t>Tabular Data to JSON</a:t>
          </a:r>
          <a:endParaRPr lang="en-CA" sz="800" dirty="0"/>
        </a:p>
      </dgm:t>
    </dgm:pt>
    <dgm:pt modelId="{56A72BB2-7A74-446F-AE7C-59AC1533AC78}" type="parTrans" cxnId="{F34DF38A-8C01-4156-BA82-D2F575D87174}">
      <dgm:prSet/>
      <dgm:spPr/>
      <dgm:t>
        <a:bodyPr/>
        <a:lstStyle/>
        <a:p>
          <a:endParaRPr lang="en-CA"/>
        </a:p>
      </dgm:t>
    </dgm:pt>
    <dgm:pt modelId="{D6CB3063-4EF7-4689-83F7-E5856E803B45}" type="sibTrans" cxnId="{F34DF38A-8C01-4156-BA82-D2F575D87174}">
      <dgm:prSet/>
      <dgm:spPr/>
      <dgm:t>
        <a:bodyPr/>
        <a:lstStyle/>
        <a:p>
          <a:endParaRPr lang="en-CA"/>
        </a:p>
      </dgm:t>
    </dgm:pt>
    <dgm:pt modelId="{4D9EA64A-CEA5-4969-A992-4C6E6034DD69}">
      <dgm:prSet phldrT="[Text]"/>
      <dgm:spPr/>
      <dgm:t>
        <a:bodyPr/>
        <a:lstStyle/>
        <a:p>
          <a:r>
            <a:rPr lang="en-US" dirty="0"/>
            <a:t>HTML</a:t>
          </a:r>
          <a:endParaRPr lang="en-CA" dirty="0"/>
        </a:p>
      </dgm:t>
    </dgm:pt>
    <dgm:pt modelId="{50CF6BFA-92E9-470D-8504-72ED0433E02A}" type="parTrans" cxnId="{BDF58394-F8CD-43B5-BC51-63881C59EB45}">
      <dgm:prSet/>
      <dgm:spPr/>
      <dgm:t>
        <a:bodyPr/>
        <a:lstStyle/>
        <a:p>
          <a:endParaRPr lang="en-CA"/>
        </a:p>
      </dgm:t>
    </dgm:pt>
    <dgm:pt modelId="{C30433A5-4747-4D8E-84A8-937F06B5D6A8}" type="sibTrans" cxnId="{BDF58394-F8CD-43B5-BC51-63881C59EB45}">
      <dgm:prSet/>
      <dgm:spPr/>
      <dgm:t>
        <a:bodyPr/>
        <a:lstStyle/>
        <a:p>
          <a:endParaRPr lang="en-CA"/>
        </a:p>
      </dgm:t>
    </dgm:pt>
    <dgm:pt modelId="{C32C5889-A5A3-4CFD-97A0-CC2BCCA198DA}">
      <dgm:prSet phldrT="[Text]" custT="1"/>
      <dgm:spPr/>
      <dgm:t>
        <a:bodyPr/>
        <a:lstStyle/>
        <a:p>
          <a:r>
            <a:rPr lang="en-US" sz="800" dirty="0"/>
            <a:t>User Output</a:t>
          </a:r>
          <a:endParaRPr lang="en-CA" sz="800" dirty="0"/>
        </a:p>
      </dgm:t>
    </dgm:pt>
    <dgm:pt modelId="{8A58AA32-75AA-447C-8460-D7FAE0F52BA9}" type="parTrans" cxnId="{FABB8AF9-61FA-45B9-9435-178FEA48D31E}">
      <dgm:prSet/>
      <dgm:spPr/>
      <dgm:t>
        <a:bodyPr/>
        <a:lstStyle/>
        <a:p>
          <a:endParaRPr lang="en-CA"/>
        </a:p>
      </dgm:t>
    </dgm:pt>
    <dgm:pt modelId="{E053FFD9-F081-4995-8FEF-35421383F1B8}" type="sibTrans" cxnId="{FABB8AF9-61FA-45B9-9435-178FEA48D31E}">
      <dgm:prSet/>
      <dgm:spPr/>
      <dgm:t>
        <a:bodyPr/>
        <a:lstStyle/>
        <a:p>
          <a:endParaRPr lang="en-CA"/>
        </a:p>
      </dgm:t>
    </dgm:pt>
    <dgm:pt modelId="{182C2D4A-CB2B-4769-97CB-5F620E3DF215}">
      <dgm:prSet phldrT="[Text]" custT="1"/>
      <dgm:spPr/>
      <dgm:t>
        <a:bodyPr/>
        <a:lstStyle/>
        <a:p>
          <a:r>
            <a:rPr lang="en-US" sz="800" b="0" dirty="0"/>
            <a:t>User Input Data</a:t>
          </a:r>
          <a:endParaRPr lang="en-CA" sz="800" b="0" dirty="0"/>
        </a:p>
      </dgm:t>
    </dgm:pt>
    <dgm:pt modelId="{1A29626C-5220-47CA-9C21-290B4447EB4C}" type="parTrans" cxnId="{09099E67-4518-4EC9-8551-2950A7750742}">
      <dgm:prSet/>
      <dgm:spPr/>
      <dgm:t>
        <a:bodyPr/>
        <a:lstStyle/>
        <a:p>
          <a:endParaRPr lang="en-CA"/>
        </a:p>
      </dgm:t>
    </dgm:pt>
    <dgm:pt modelId="{FD8AEC6B-64AC-4739-982B-A920CCE33573}" type="sibTrans" cxnId="{09099E67-4518-4EC9-8551-2950A7750742}">
      <dgm:prSet/>
      <dgm:spPr/>
      <dgm:t>
        <a:bodyPr/>
        <a:lstStyle/>
        <a:p>
          <a:endParaRPr lang="en-CA"/>
        </a:p>
      </dgm:t>
    </dgm:pt>
    <dgm:pt modelId="{4DCCB151-F49D-4FC3-AF50-79802768D984}" type="pres">
      <dgm:prSet presAssocID="{34D85789-B301-4A73-91DB-1CD122059422}" presName="rootnode" presStyleCnt="0">
        <dgm:presLayoutVars>
          <dgm:chMax/>
          <dgm:chPref/>
          <dgm:dir/>
          <dgm:animLvl val="lvl"/>
        </dgm:presLayoutVars>
      </dgm:prSet>
      <dgm:spPr/>
    </dgm:pt>
    <dgm:pt modelId="{4698CBD1-EF04-40F2-990A-9773C33CA306}" type="pres">
      <dgm:prSet presAssocID="{1BDE9507-7F96-407A-9ADE-45827218B591}" presName="composite" presStyleCnt="0"/>
      <dgm:spPr/>
    </dgm:pt>
    <dgm:pt modelId="{67D0BFE9-C126-4D5D-91A5-A582DA034E7B}" type="pres">
      <dgm:prSet presAssocID="{1BDE9507-7F96-407A-9ADE-45827218B591}" presName="bentUpArrow1" presStyleLbl="alignImgPlace1" presStyleIdx="0" presStyleCnt="5"/>
      <dgm:spPr/>
    </dgm:pt>
    <dgm:pt modelId="{2CDEDAED-B392-4E0A-BE92-6AF1315DDDE6}" type="pres">
      <dgm:prSet presAssocID="{1BDE9507-7F96-407A-9ADE-45827218B591}" presName="ParentText" presStyleLbl="node1" presStyleIdx="0" presStyleCnt="6">
        <dgm:presLayoutVars>
          <dgm:chMax val="1"/>
          <dgm:chPref val="1"/>
          <dgm:bulletEnabled val="1"/>
        </dgm:presLayoutVars>
      </dgm:prSet>
      <dgm:spPr/>
    </dgm:pt>
    <dgm:pt modelId="{D6B255A8-0F17-43EC-BD9C-9CA93511341E}" type="pres">
      <dgm:prSet presAssocID="{1BDE9507-7F96-407A-9ADE-45827218B591}" presName="ChildText" presStyleLbl="revTx" presStyleIdx="0" presStyleCnt="6">
        <dgm:presLayoutVars>
          <dgm:chMax val="0"/>
          <dgm:chPref val="0"/>
          <dgm:bulletEnabled val="1"/>
        </dgm:presLayoutVars>
      </dgm:prSet>
      <dgm:spPr/>
    </dgm:pt>
    <dgm:pt modelId="{3E44FE28-01BE-4A81-B1CD-8E10AC060475}" type="pres">
      <dgm:prSet presAssocID="{EEA3B365-CD1F-4881-B7CC-C52758010523}" presName="sibTrans" presStyleCnt="0"/>
      <dgm:spPr/>
    </dgm:pt>
    <dgm:pt modelId="{3B48A4F1-948F-4C52-B67F-002F44DB8373}" type="pres">
      <dgm:prSet presAssocID="{FADC7F6C-5D98-4078-B61A-563F4019E8E2}" presName="composite" presStyleCnt="0"/>
      <dgm:spPr/>
    </dgm:pt>
    <dgm:pt modelId="{C8639513-1495-45DB-A23D-7D7385358B39}" type="pres">
      <dgm:prSet presAssocID="{FADC7F6C-5D98-4078-B61A-563F4019E8E2}" presName="bentUpArrow1" presStyleLbl="alignImgPlace1" presStyleIdx="1" presStyleCnt="5"/>
      <dgm:spPr/>
    </dgm:pt>
    <dgm:pt modelId="{AD9525A5-576A-4583-8E75-C3746EADA112}" type="pres">
      <dgm:prSet presAssocID="{FADC7F6C-5D98-4078-B61A-563F4019E8E2}" presName="ParentText" presStyleLbl="node1" presStyleIdx="1" presStyleCnt="6">
        <dgm:presLayoutVars>
          <dgm:chMax val="1"/>
          <dgm:chPref val="1"/>
          <dgm:bulletEnabled val="1"/>
        </dgm:presLayoutVars>
      </dgm:prSet>
      <dgm:spPr/>
    </dgm:pt>
    <dgm:pt modelId="{1D2E2BED-23FE-48F1-8CC8-0D8222DE7D09}" type="pres">
      <dgm:prSet presAssocID="{FADC7F6C-5D98-4078-B61A-563F4019E8E2}" presName="ChildText" presStyleLbl="revTx" presStyleIdx="1" presStyleCnt="6" custScaleX="230892" custLinFactNeighborX="71550" custLinFactNeighborY="1373">
        <dgm:presLayoutVars>
          <dgm:chMax val="0"/>
          <dgm:chPref val="0"/>
          <dgm:bulletEnabled val="1"/>
        </dgm:presLayoutVars>
      </dgm:prSet>
      <dgm:spPr/>
    </dgm:pt>
    <dgm:pt modelId="{70E58088-7B93-45B2-8760-35AA1C8D5975}" type="pres">
      <dgm:prSet presAssocID="{C30B9BD1-E24C-47D2-84D9-651B738F0BC3}" presName="sibTrans" presStyleCnt="0"/>
      <dgm:spPr/>
    </dgm:pt>
    <dgm:pt modelId="{815283DC-84FC-49BC-B89B-D0C42999516F}" type="pres">
      <dgm:prSet presAssocID="{C509A2F8-1D85-4046-8D01-C9361069DCBF}" presName="composite" presStyleCnt="0"/>
      <dgm:spPr/>
    </dgm:pt>
    <dgm:pt modelId="{7AA7A0B3-4697-4F03-B676-770B89EBE992}" type="pres">
      <dgm:prSet presAssocID="{C509A2F8-1D85-4046-8D01-C9361069DCBF}" presName="bentUpArrow1" presStyleLbl="alignImgPlace1" presStyleIdx="2" presStyleCnt="5"/>
      <dgm:spPr/>
    </dgm:pt>
    <dgm:pt modelId="{238D0E6E-8697-4F95-9BBC-188FCF4FCE09}" type="pres">
      <dgm:prSet presAssocID="{C509A2F8-1D85-4046-8D01-C9361069DCBF}" presName="ParentText" presStyleLbl="node1" presStyleIdx="2" presStyleCnt="6">
        <dgm:presLayoutVars>
          <dgm:chMax val="1"/>
          <dgm:chPref val="1"/>
          <dgm:bulletEnabled val="1"/>
        </dgm:presLayoutVars>
      </dgm:prSet>
      <dgm:spPr/>
    </dgm:pt>
    <dgm:pt modelId="{E9B23DA1-D2A6-45B9-AFD5-FBD9648C3133}" type="pres">
      <dgm:prSet presAssocID="{C509A2F8-1D85-4046-8D01-C9361069DCBF}" presName="ChildText" presStyleLbl="revTx" presStyleIdx="2" presStyleCnt="6" custScaleX="274146" custLinFactNeighborX="87923" custLinFactNeighborY="1373">
        <dgm:presLayoutVars>
          <dgm:chMax val="0"/>
          <dgm:chPref val="0"/>
          <dgm:bulletEnabled val="1"/>
        </dgm:presLayoutVars>
      </dgm:prSet>
      <dgm:spPr/>
    </dgm:pt>
    <dgm:pt modelId="{25A2CA57-4069-4E30-8110-9C6CA8CB3802}" type="pres">
      <dgm:prSet presAssocID="{F4A47E7F-79F9-4C5B-8616-0BA60F14AB21}" presName="sibTrans" presStyleCnt="0"/>
      <dgm:spPr/>
    </dgm:pt>
    <dgm:pt modelId="{8E5CB6C0-FF95-4B83-9EEB-58F46FC27E51}" type="pres">
      <dgm:prSet presAssocID="{B85A6315-31B9-472D-8B10-1C0CEB39735B}" presName="composite" presStyleCnt="0"/>
      <dgm:spPr/>
    </dgm:pt>
    <dgm:pt modelId="{7C1FBAF3-33C6-4A41-B1BA-AB4537EDA2BF}" type="pres">
      <dgm:prSet presAssocID="{B85A6315-31B9-472D-8B10-1C0CEB39735B}" presName="bentUpArrow1" presStyleLbl="alignImgPlace1" presStyleIdx="3" presStyleCnt="5"/>
      <dgm:spPr/>
    </dgm:pt>
    <dgm:pt modelId="{4C937D4C-8181-440B-A305-7A436E3AD474}" type="pres">
      <dgm:prSet presAssocID="{B85A6315-31B9-472D-8B10-1C0CEB39735B}" presName="ParentText" presStyleLbl="node1" presStyleIdx="3" presStyleCnt="6">
        <dgm:presLayoutVars>
          <dgm:chMax val="1"/>
          <dgm:chPref val="1"/>
          <dgm:bulletEnabled val="1"/>
        </dgm:presLayoutVars>
      </dgm:prSet>
      <dgm:spPr/>
    </dgm:pt>
    <dgm:pt modelId="{68FBC572-4EA6-4042-8371-ADC727625CBF}" type="pres">
      <dgm:prSet presAssocID="{B85A6315-31B9-472D-8B10-1C0CEB39735B}" presName="ChildText" presStyleLbl="revTx" presStyleIdx="3" presStyleCnt="6" custScaleX="240934" custLinFactX="95068" custLinFactY="39197" custLinFactNeighborX="100000" custLinFactNeighborY="100000">
        <dgm:presLayoutVars>
          <dgm:chMax val="0"/>
          <dgm:chPref val="0"/>
          <dgm:bulletEnabled val="1"/>
        </dgm:presLayoutVars>
      </dgm:prSet>
      <dgm:spPr/>
    </dgm:pt>
    <dgm:pt modelId="{D2AF27F4-887B-493A-9C31-BED809DB8F19}" type="pres">
      <dgm:prSet presAssocID="{0A0A0C24-344F-4809-8CE7-9D3AA6211BBB}" presName="sibTrans" presStyleCnt="0"/>
      <dgm:spPr/>
    </dgm:pt>
    <dgm:pt modelId="{90F0F851-B238-44A8-81DB-2D1244C6CA81}" type="pres">
      <dgm:prSet presAssocID="{944BAC9E-BCC8-438F-A897-12FDF8203F60}" presName="composite" presStyleCnt="0"/>
      <dgm:spPr/>
    </dgm:pt>
    <dgm:pt modelId="{6F6204EA-77EF-41FD-8C78-0C53FE0E8277}" type="pres">
      <dgm:prSet presAssocID="{944BAC9E-BCC8-438F-A897-12FDF8203F60}" presName="bentUpArrow1" presStyleLbl="alignImgPlace1" presStyleIdx="4" presStyleCnt="5"/>
      <dgm:spPr/>
    </dgm:pt>
    <dgm:pt modelId="{8841DDCB-47A3-49AE-A1FA-BADE0588B1FD}" type="pres">
      <dgm:prSet presAssocID="{944BAC9E-BCC8-438F-A897-12FDF8203F60}" presName="ParentText" presStyleLbl="node1" presStyleIdx="4" presStyleCnt="6">
        <dgm:presLayoutVars>
          <dgm:chMax val="1"/>
          <dgm:chPref val="1"/>
          <dgm:bulletEnabled val="1"/>
        </dgm:presLayoutVars>
      </dgm:prSet>
      <dgm:spPr/>
    </dgm:pt>
    <dgm:pt modelId="{46D126B4-47CF-49C8-B348-B87635D7A381}" type="pres">
      <dgm:prSet presAssocID="{944BAC9E-BCC8-438F-A897-12FDF8203F60}" presName="ChildText" presStyleLbl="revTx" presStyleIdx="4" presStyleCnt="6" custScaleX="196195" custLinFactY="-46885" custLinFactNeighborX="-57762" custLinFactNeighborY="-100000">
        <dgm:presLayoutVars>
          <dgm:chMax val="0"/>
          <dgm:chPref val="0"/>
          <dgm:bulletEnabled val="1"/>
        </dgm:presLayoutVars>
      </dgm:prSet>
      <dgm:spPr/>
    </dgm:pt>
    <dgm:pt modelId="{E1B7C737-A0D7-42CB-91EF-AD4642CB4048}" type="pres">
      <dgm:prSet presAssocID="{CFB16C0E-5963-4862-8090-21E5DA8D6068}" presName="sibTrans" presStyleCnt="0"/>
      <dgm:spPr/>
    </dgm:pt>
    <dgm:pt modelId="{BB1D2CF8-E820-421F-8760-ED8F0052DABD}" type="pres">
      <dgm:prSet presAssocID="{4D9EA64A-CEA5-4969-A992-4C6E6034DD69}" presName="composite" presStyleCnt="0"/>
      <dgm:spPr/>
    </dgm:pt>
    <dgm:pt modelId="{C27F4A44-1475-4087-822D-36516493D816}" type="pres">
      <dgm:prSet presAssocID="{4D9EA64A-CEA5-4969-A992-4C6E6034DD69}" presName="ParentText" presStyleLbl="node1" presStyleIdx="5" presStyleCnt="6">
        <dgm:presLayoutVars>
          <dgm:chMax val="1"/>
          <dgm:chPref val="1"/>
          <dgm:bulletEnabled val="1"/>
        </dgm:presLayoutVars>
      </dgm:prSet>
      <dgm:spPr/>
    </dgm:pt>
    <dgm:pt modelId="{FFC9BD73-87F2-4FC5-B714-CFFBAA824D7D}" type="pres">
      <dgm:prSet presAssocID="{4D9EA64A-CEA5-4969-A992-4C6E6034DD69}" presName="FinalChildText" presStyleLbl="revTx" presStyleIdx="5" presStyleCnt="6">
        <dgm:presLayoutVars>
          <dgm:chMax val="0"/>
          <dgm:chPref val="0"/>
          <dgm:bulletEnabled val="1"/>
        </dgm:presLayoutVars>
      </dgm:prSet>
      <dgm:spPr/>
    </dgm:pt>
  </dgm:ptLst>
  <dgm:cxnLst>
    <dgm:cxn modelId="{02278F07-99E8-41DE-BB99-5C3E465E835D}" type="presOf" srcId="{1CC64908-EA67-40A1-9870-5FCE9D551E4F}" destId="{D6B255A8-0F17-43EC-BD9C-9CA93511341E}" srcOrd="0" destOrd="1" presId="urn:microsoft.com/office/officeart/2005/8/layout/StepDownProcess"/>
    <dgm:cxn modelId="{2DBCCF11-3997-43B0-BD39-8648EE4C43FD}" type="presOf" srcId="{72E2DC1C-A8DB-4BFB-96F3-79EDC726A80F}" destId="{D6B255A8-0F17-43EC-BD9C-9CA93511341E}" srcOrd="0" destOrd="0" presId="urn:microsoft.com/office/officeart/2005/8/layout/StepDownProcess"/>
    <dgm:cxn modelId="{CA1E4A20-DBB1-4938-9644-1E67D8419DE1}" srcId="{B85A6315-31B9-472D-8B10-1C0CEB39735B}" destId="{4F039943-0BC9-4967-A20D-7188AB578C48}" srcOrd="0" destOrd="0" parTransId="{8E4C20CA-B67D-4ED6-B408-395BC41AF8EC}" sibTransId="{583D0C5A-34FE-48BA-B4A8-5D6B079245EF}"/>
    <dgm:cxn modelId="{ED40AA20-1313-4CCB-9A3F-BDDCCA7477EC}" type="presOf" srcId="{0E06FC84-A6DF-4F4B-9548-18EDE40F2466}" destId="{E9B23DA1-D2A6-45B9-AFD5-FBD9648C3133}" srcOrd="0" destOrd="1" presId="urn:microsoft.com/office/officeart/2005/8/layout/StepDownProcess"/>
    <dgm:cxn modelId="{1FE38924-9409-46D9-924A-A54BB74BB8F0}" type="presOf" srcId="{34D85789-B301-4A73-91DB-1CD122059422}" destId="{4DCCB151-F49D-4FC3-AF50-79802768D984}" srcOrd="0" destOrd="0" presId="urn:microsoft.com/office/officeart/2005/8/layout/StepDownProcess"/>
    <dgm:cxn modelId="{2E412C26-177B-4A58-91C1-861B3AAD13F8}" type="presOf" srcId="{3284B080-830A-4A3F-BBDF-A92F5AAAA0C9}" destId="{68FBC572-4EA6-4042-8371-ADC727625CBF}" srcOrd="0" destOrd="2" presId="urn:microsoft.com/office/officeart/2005/8/layout/StepDownProcess"/>
    <dgm:cxn modelId="{36FD7C2E-5743-4FD5-97C4-D84BBD59DEAA}" type="presOf" srcId="{FADC7F6C-5D98-4078-B61A-563F4019E8E2}" destId="{AD9525A5-576A-4583-8E75-C3746EADA112}" srcOrd="0" destOrd="0" presId="urn:microsoft.com/office/officeart/2005/8/layout/StepDownProcess"/>
    <dgm:cxn modelId="{51D22C31-01C3-42A9-A3CF-5DDD7BA646F0}" srcId="{B85A6315-31B9-472D-8B10-1C0CEB39735B}" destId="{055B6DEC-79E2-48C1-A1CA-B46CE9155640}" srcOrd="1" destOrd="0" parTransId="{86BFDC6C-623E-4179-9846-8CBBE67AD4E2}" sibTransId="{A70D140A-65C3-4113-9AF7-F442D30636FC}"/>
    <dgm:cxn modelId="{E4EE6037-AF4B-452A-9417-651E520F67B6}" srcId="{FADC7F6C-5D98-4078-B61A-563F4019E8E2}" destId="{991ED705-3C28-4067-952C-88E9244E01DD}" srcOrd="1" destOrd="0" parTransId="{9B6AB5F1-3157-4553-9E67-A7249A7E4ACF}" sibTransId="{28D65747-1292-42C6-AFE5-383556ACD0AC}"/>
    <dgm:cxn modelId="{8F54A639-8C4D-43A8-A437-AF7FAFE4B1E7}" type="presOf" srcId="{0369CFD0-7D80-497E-912A-477434600AD0}" destId="{1D2E2BED-23FE-48F1-8CC8-0D8222DE7D09}" srcOrd="0" destOrd="3" presId="urn:microsoft.com/office/officeart/2005/8/layout/StepDownProcess"/>
    <dgm:cxn modelId="{BDC1E93D-4C5E-467B-AFB5-579808C8B8D1}" type="presOf" srcId="{055B6DEC-79E2-48C1-A1CA-B46CE9155640}" destId="{68FBC572-4EA6-4042-8371-ADC727625CBF}" srcOrd="0" destOrd="1" presId="urn:microsoft.com/office/officeart/2005/8/layout/StepDownProcess"/>
    <dgm:cxn modelId="{2BFD2761-7BA9-4BDF-8473-9E967882A1A4}" srcId="{C509A2F8-1D85-4046-8D01-C9361069DCBF}" destId="{9530A0C6-19F4-48FA-BB08-0E7E005BBAB1}" srcOrd="0" destOrd="0" parTransId="{E3382DD4-324E-4257-8DB3-662F6D55B395}" sibTransId="{136A583F-10D5-4E5D-AFE9-F31C44719741}"/>
    <dgm:cxn modelId="{DAD80964-095D-400D-B7CF-A4F51E5CC540}" type="presOf" srcId="{1BDE9507-7F96-407A-9ADE-45827218B591}" destId="{2CDEDAED-B392-4E0A-BE92-6AF1315DDDE6}" srcOrd="0" destOrd="0" presId="urn:microsoft.com/office/officeart/2005/8/layout/StepDownProcess"/>
    <dgm:cxn modelId="{09099E67-4518-4EC9-8551-2950A7750742}" srcId="{C509A2F8-1D85-4046-8D01-C9361069DCBF}" destId="{182C2D4A-CB2B-4769-97CB-5F620E3DF215}" srcOrd="2" destOrd="0" parTransId="{1A29626C-5220-47CA-9C21-290B4447EB4C}" sibTransId="{FD8AEC6B-64AC-4739-982B-A920CCE33573}"/>
    <dgm:cxn modelId="{C36A5969-1D43-4768-B4E8-2E4C12C81C7F}" srcId="{B85A6315-31B9-472D-8B10-1C0CEB39735B}" destId="{3284B080-830A-4A3F-BBDF-A92F5AAAA0C9}" srcOrd="2" destOrd="0" parTransId="{C6BDDD4F-AE83-47AD-A223-CFBB85655B4E}" sibTransId="{DEFCEBCD-61A1-466F-A708-4A84069E36EC}"/>
    <dgm:cxn modelId="{9393ED6A-5869-40AC-994A-98B501D4C157}" type="presOf" srcId="{9530A0C6-19F4-48FA-BB08-0E7E005BBAB1}" destId="{E9B23DA1-D2A6-45B9-AFD5-FBD9648C3133}" srcOrd="0" destOrd="0" presId="urn:microsoft.com/office/officeart/2005/8/layout/StepDownProcess"/>
    <dgm:cxn modelId="{D453C250-03C5-4118-8EF9-545BE929ABC4}" type="presOf" srcId="{182C2D4A-CB2B-4769-97CB-5F620E3DF215}" destId="{E9B23DA1-D2A6-45B9-AFD5-FBD9648C3133}" srcOrd="0" destOrd="2" presId="urn:microsoft.com/office/officeart/2005/8/layout/StepDownProcess"/>
    <dgm:cxn modelId="{39400E73-7173-4BE1-80D3-776409007BAF}" srcId="{C509A2F8-1D85-4046-8D01-C9361069DCBF}" destId="{0E06FC84-A6DF-4F4B-9548-18EDE40F2466}" srcOrd="1" destOrd="0" parTransId="{E11A5BC1-7D4C-4527-B84A-297285C8B049}" sibTransId="{B8880020-5BCA-47CA-9029-F1147A862CD9}"/>
    <dgm:cxn modelId="{E10EB373-E566-4F5E-85F7-E35690400A9F}" type="presOf" srcId="{B85A6315-31B9-472D-8B10-1C0CEB39735B}" destId="{4C937D4C-8181-440B-A305-7A436E3AD474}" srcOrd="0" destOrd="0" presId="urn:microsoft.com/office/officeart/2005/8/layout/StepDownProcess"/>
    <dgm:cxn modelId="{72F26383-3B84-4819-9F99-D3C77AD7DBF5}" type="presOf" srcId="{BD68DE88-4996-486F-9EBD-997505723C10}" destId="{46D126B4-47CF-49C8-B348-B87635D7A381}" srcOrd="0" destOrd="0" presId="urn:microsoft.com/office/officeart/2005/8/layout/StepDownProcess"/>
    <dgm:cxn modelId="{183AAB83-8442-4594-934E-D1AC37E0815E}" srcId="{FADC7F6C-5D98-4078-B61A-563F4019E8E2}" destId="{0369CFD0-7D80-497E-912A-477434600AD0}" srcOrd="3" destOrd="0" parTransId="{1CAF9C48-935E-47CA-BC5F-BB67C0B9B8AE}" sibTransId="{2DDB7D18-7DB5-4EC8-AA67-7EA13D256318}"/>
    <dgm:cxn modelId="{83154D8A-FA4D-4942-A1A2-A0D13326C949}" srcId="{FADC7F6C-5D98-4078-B61A-563F4019E8E2}" destId="{64BF4FAD-E7EF-4F46-B1B2-E44707499CA3}" srcOrd="2" destOrd="0" parTransId="{7FE4CDAD-EE6F-453D-9C80-AA3EE56DE8CA}" sibTransId="{0826C5A1-520B-402C-974A-C451E96423DD}"/>
    <dgm:cxn modelId="{F34DF38A-8C01-4156-BA82-D2F575D87174}" srcId="{1BDE9507-7F96-407A-9ADE-45827218B591}" destId="{1CC64908-EA67-40A1-9870-5FCE9D551E4F}" srcOrd="1" destOrd="0" parTransId="{56A72BB2-7A74-446F-AE7C-59AC1533AC78}" sibTransId="{D6CB3063-4EF7-4689-83F7-E5856E803B45}"/>
    <dgm:cxn modelId="{A8DCD98D-D1F9-4D3E-93BA-9160333A78E6}" type="presOf" srcId="{944BAC9E-BCC8-438F-A897-12FDF8203F60}" destId="{8841DDCB-47A3-49AE-A1FA-BADE0588B1FD}" srcOrd="0" destOrd="0" presId="urn:microsoft.com/office/officeart/2005/8/layout/StepDownProcess"/>
    <dgm:cxn modelId="{246C1A90-D0CB-4C43-B226-2B159FD51C1D}" srcId="{FADC7F6C-5D98-4078-B61A-563F4019E8E2}" destId="{E335AEFF-E6F5-4D4F-932D-A27C852678BE}" srcOrd="0" destOrd="0" parTransId="{BA5DF60E-8BED-4DD6-AE0C-73A6F3721965}" sibTransId="{058C8166-E558-486F-A5B9-015D6B3F88BC}"/>
    <dgm:cxn modelId="{CE200F91-31A2-430F-A2CD-0B67A42D0D77}" srcId="{34D85789-B301-4A73-91DB-1CD122059422}" destId="{1BDE9507-7F96-407A-9ADE-45827218B591}" srcOrd="0" destOrd="0" parTransId="{C57A8CF3-C111-44EC-90B5-BB0F96A5094C}" sibTransId="{EEA3B365-CD1F-4881-B7CC-C52758010523}"/>
    <dgm:cxn modelId="{BDF58394-F8CD-43B5-BC51-63881C59EB45}" srcId="{34D85789-B301-4A73-91DB-1CD122059422}" destId="{4D9EA64A-CEA5-4969-A992-4C6E6034DD69}" srcOrd="5" destOrd="0" parTransId="{50CF6BFA-92E9-470D-8504-72ED0433E02A}" sibTransId="{C30433A5-4747-4D8E-84A8-937F06B5D6A8}"/>
    <dgm:cxn modelId="{B9E1FF95-9EDD-475F-A7B8-B088AEFD03A7}" type="presOf" srcId="{991ED705-3C28-4067-952C-88E9244E01DD}" destId="{1D2E2BED-23FE-48F1-8CC8-0D8222DE7D09}" srcOrd="0" destOrd="1" presId="urn:microsoft.com/office/officeart/2005/8/layout/StepDownProcess"/>
    <dgm:cxn modelId="{A4E67098-4513-4FEC-93E5-25A280F8E02D}" type="presOf" srcId="{4F039943-0BC9-4967-A20D-7188AB578C48}" destId="{68FBC572-4EA6-4042-8371-ADC727625CBF}" srcOrd="0" destOrd="0" presId="urn:microsoft.com/office/officeart/2005/8/layout/StepDownProcess"/>
    <dgm:cxn modelId="{F3B01C9A-4200-48EA-80AD-30922E5AC093}" srcId="{1BDE9507-7F96-407A-9ADE-45827218B591}" destId="{72E2DC1C-A8DB-4BFB-96F3-79EDC726A80F}" srcOrd="0" destOrd="0" parTransId="{9EB62A43-50A5-43A7-BB3F-0B6161FB7BD1}" sibTransId="{CE2EA3CC-BAA0-4A0B-B379-A0DF83C07790}"/>
    <dgm:cxn modelId="{E7C062A5-AFAB-420A-8D27-99536FCA6AED}" srcId="{34D85789-B301-4A73-91DB-1CD122059422}" destId="{944BAC9E-BCC8-438F-A897-12FDF8203F60}" srcOrd="4" destOrd="0" parTransId="{08BC09A1-7EAB-47E7-8AB7-2CF1BCC37CF5}" sibTransId="{CFB16C0E-5963-4862-8090-21E5DA8D6068}"/>
    <dgm:cxn modelId="{0BECDCAF-0F90-46C5-95ED-BC9FC5C14F5A}" type="presOf" srcId="{E335AEFF-E6F5-4D4F-932D-A27C852678BE}" destId="{1D2E2BED-23FE-48F1-8CC8-0D8222DE7D09}" srcOrd="0" destOrd="0" presId="urn:microsoft.com/office/officeart/2005/8/layout/StepDownProcess"/>
    <dgm:cxn modelId="{E27829B2-24F0-4AC2-8498-5C8002870FED}" srcId="{944BAC9E-BCC8-438F-A897-12FDF8203F60}" destId="{BD68DE88-4996-486F-9EBD-997505723C10}" srcOrd="0" destOrd="0" parTransId="{C406E415-10D2-43E4-B840-459A1837AD5B}" sibTransId="{C493F87C-0AC4-4D52-AE84-FE710120D513}"/>
    <dgm:cxn modelId="{FF0493B8-0299-44F9-9F3E-2F580C6C0578}" srcId="{34D85789-B301-4A73-91DB-1CD122059422}" destId="{C509A2F8-1D85-4046-8D01-C9361069DCBF}" srcOrd="2" destOrd="0" parTransId="{DDA0B9CE-B050-4F9A-93E0-E96795665335}" sibTransId="{F4A47E7F-79F9-4C5B-8616-0BA60F14AB21}"/>
    <dgm:cxn modelId="{D5C306E6-60E2-43BD-8C22-894D3ADF4A9A}" srcId="{34D85789-B301-4A73-91DB-1CD122059422}" destId="{B85A6315-31B9-472D-8B10-1C0CEB39735B}" srcOrd="3" destOrd="0" parTransId="{293EB152-8C18-4092-A4E6-89BB4A83680B}" sibTransId="{0A0A0C24-344F-4809-8CE7-9D3AA6211BBB}"/>
    <dgm:cxn modelId="{5B8DACEC-B316-462B-B072-938410F3FC40}" type="presOf" srcId="{4D9EA64A-CEA5-4969-A992-4C6E6034DD69}" destId="{C27F4A44-1475-4087-822D-36516493D816}" srcOrd="0" destOrd="0" presId="urn:microsoft.com/office/officeart/2005/8/layout/StepDownProcess"/>
    <dgm:cxn modelId="{D9C53AF3-3C42-4021-9CCA-628D51799C7E}" type="presOf" srcId="{C32C5889-A5A3-4CFD-97A0-CC2BCCA198DA}" destId="{FFC9BD73-87F2-4FC5-B714-CFFBAA824D7D}" srcOrd="0" destOrd="0" presId="urn:microsoft.com/office/officeart/2005/8/layout/StepDownProcess"/>
    <dgm:cxn modelId="{E7086FF7-F66C-4307-A127-376FD38BAC06}" type="presOf" srcId="{C509A2F8-1D85-4046-8D01-C9361069DCBF}" destId="{238D0E6E-8697-4F95-9BBC-188FCF4FCE09}" srcOrd="0" destOrd="0" presId="urn:microsoft.com/office/officeart/2005/8/layout/StepDownProcess"/>
    <dgm:cxn modelId="{629814F9-01D7-421D-AF91-B798E6E3E6D7}" type="presOf" srcId="{64BF4FAD-E7EF-4F46-B1B2-E44707499CA3}" destId="{1D2E2BED-23FE-48F1-8CC8-0D8222DE7D09}" srcOrd="0" destOrd="2" presId="urn:microsoft.com/office/officeart/2005/8/layout/StepDownProcess"/>
    <dgm:cxn modelId="{FABB8AF9-61FA-45B9-9435-178FEA48D31E}" srcId="{4D9EA64A-CEA5-4969-A992-4C6E6034DD69}" destId="{C32C5889-A5A3-4CFD-97A0-CC2BCCA198DA}" srcOrd="0" destOrd="0" parTransId="{8A58AA32-75AA-447C-8460-D7FAE0F52BA9}" sibTransId="{E053FFD9-F081-4995-8FEF-35421383F1B8}"/>
    <dgm:cxn modelId="{E7F5C0F9-E021-4EAC-8AF6-47838E1F7FB0}" srcId="{34D85789-B301-4A73-91DB-1CD122059422}" destId="{FADC7F6C-5D98-4078-B61A-563F4019E8E2}" srcOrd="1" destOrd="0" parTransId="{68F7984D-2F20-47F2-9F6A-72919406744B}" sibTransId="{C30B9BD1-E24C-47D2-84D9-651B738F0BC3}"/>
    <dgm:cxn modelId="{8C5254DC-E125-4236-8ECC-C344A8224373}" type="presParOf" srcId="{4DCCB151-F49D-4FC3-AF50-79802768D984}" destId="{4698CBD1-EF04-40F2-990A-9773C33CA306}" srcOrd="0" destOrd="0" presId="urn:microsoft.com/office/officeart/2005/8/layout/StepDownProcess"/>
    <dgm:cxn modelId="{30016F67-7EE2-42B7-A582-98C8C1EC60A0}" type="presParOf" srcId="{4698CBD1-EF04-40F2-990A-9773C33CA306}" destId="{67D0BFE9-C126-4D5D-91A5-A582DA034E7B}" srcOrd="0" destOrd="0" presId="urn:microsoft.com/office/officeart/2005/8/layout/StepDownProcess"/>
    <dgm:cxn modelId="{4C9E3802-5C13-49BF-9CF7-57749A322591}" type="presParOf" srcId="{4698CBD1-EF04-40F2-990A-9773C33CA306}" destId="{2CDEDAED-B392-4E0A-BE92-6AF1315DDDE6}" srcOrd="1" destOrd="0" presId="urn:microsoft.com/office/officeart/2005/8/layout/StepDownProcess"/>
    <dgm:cxn modelId="{086FD129-F230-45B9-B487-690522496696}" type="presParOf" srcId="{4698CBD1-EF04-40F2-990A-9773C33CA306}" destId="{D6B255A8-0F17-43EC-BD9C-9CA93511341E}" srcOrd="2" destOrd="0" presId="urn:microsoft.com/office/officeart/2005/8/layout/StepDownProcess"/>
    <dgm:cxn modelId="{06546BF0-513A-4994-9647-0E771C199AF6}" type="presParOf" srcId="{4DCCB151-F49D-4FC3-AF50-79802768D984}" destId="{3E44FE28-01BE-4A81-B1CD-8E10AC060475}" srcOrd="1" destOrd="0" presId="urn:microsoft.com/office/officeart/2005/8/layout/StepDownProcess"/>
    <dgm:cxn modelId="{9A503EFC-6433-4BD6-82FB-155B6BB5B6DF}" type="presParOf" srcId="{4DCCB151-F49D-4FC3-AF50-79802768D984}" destId="{3B48A4F1-948F-4C52-B67F-002F44DB8373}" srcOrd="2" destOrd="0" presId="urn:microsoft.com/office/officeart/2005/8/layout/StepDownProcess"/>
    <dgm:cxn modelId="{F717DBA7-5782-454A-BE0D-5937B977B4DC}" type="presParOf" srcId="{3B48A4F1-948F-4C52-B67F-002F44DB8373}" destId="{C8639513-1495-45DB-A23D-7D7385358B39}" srcOrd="0" destOrd="0" presId="urn:microsoft.com/office/officeart/2005/8/layout/StepDownProcess"/>
    <dgm:cxn modelId="{B43EF808-C86A-4354-8547-8E424D50B4F4}" type="presParOf" srcId="{3B48A4F1-948F-4C52-B67F-002F44DB8373}" destId="{AD9525A5-576A-4583-8E75-C3746EADA112}" srcOrd="1" destOrd="0" presId="urn:microsoft.com/office/officeart/2005/8/layout/StepDownProcess"/>
    <dgm:cxn modelId="{0B9C26E2-55F2-4EB1-AE75-DCB43C7C8A98}" type="presParOf" srcId="{3B48A4F1-948F-4C52-B67F-002F44DB8373}" destId="{1D2E2BED-23FE-48F1-8CC8-0D8222DE7D09}" srcOrd="2" destOrd="0" presId="urn:microsoft.com/office/officeart/2005/8/layout/StepDownProcess"/>
    <dgm:cxn modelId="{CA78F241-EA8C-417A-89F3-3D3A113C8315}" type="presParOf" srcId="{4DCCB151-F49D-4FC3-AF50-79802768D984}" destId="{70E58088-7B93-45B2-8760-35AA1C8D5975}" srcOrd="3" destOrd="0" presId="urn:microsoft.com/office/officeart/2005/8/layout/StepDownProcess"/>
    <dgm:cxn modelId="{B333B8FD-A2DC-43E8-9F32-4567A6A2A7F4}" type="presParOf" srcId="{4DCCB151-F49D-4FC3-AF50-79802768D984}" destId="{815283DC-84FC-49BC-B89B-D0C42999516F}" srcOrd="4" destOrd="0" presId="urn:microsoft.com/office/officeart/2005/8/layout/StepDownProcess"/>
    <dgm:cxn modelId="{4FD0E3C6-A7DF-4DCB-B6DF-17FACC902F74}" type="presParOf" srcId="{815283DC-84FC-49BC-B89B-D0C42999516F}" destId="{7AA7A0B3-4697-4F03-B676-770B89EBE992}" srcOrd="0" destOrd="0" presId="urn:microsoft.com/office/officeart/2005/8/layout/StepDownProcess"/>
    <dgm:cxn modelId="{C913BB1D-923D-4CF6-8FEB-395438E4A57A}" type="presParOf" srcId="{815283DC-84FC-49BC-B89B-D0C42999516F}" destId="{238D0E6E-8697-4F95-9BBC-188FCF4FCE09}" srcOrd="1" destOrd="0" presId="urn:microsoft.com/office/officeart/2005/8/layout/StepDownProcess"/>
    <dgm:cxn modelId="{C6898F8F-B63D-42DD-BB64-D7BE60558E61}" type="presParOf" srcId="{815283DC-84FC-49BC-B89B-D0C42999516F}" destId="{E9B23DA1-D2A6-45B9-AFD5-FBD9648C3133}" srcOrd="2" destOrd="0" presId="urn:microsoft.com/office/officeart/2005/8/layout/StepDownProcess"/>
    <dgm:cxn modelId="{BC445BD8-C8C4-4451-B1BE-5125C9BC5CF0}" type="presParOf" srcId="{4DCCB151-F49D-4FC3-AF50-79802768D984}" destId="{25A2CA57-4069-4E30-8110-9C6CA8CB3802}" srcOrd="5" destOrd="0" presId="urn:microsoft.com/office/officeart/2005/8/layout/StepDownProcess"/>
    <dgm:cxn modelId="{C562D216-3D79-43CD-B10D-BAC28B50B2ED}" type="presParOf" srcId="{4DCCB151-F49D-4FC3-AF50-79802768D984}" destId="{8E5CB6C0-FF95-4B83-9EEB-58F46FC27E51}" srcOrd="6" destOrd="0" presId="urn:microsoft.com/office/officeart/2005/8/layout/StepDownProcess"/>
    <dgm:cxn modelId="{17EB3F9C-A341-4AAD-A067-238B0E0291F1}" type="presParOf" srcId="{8E5CB6C0-FF95-4B83-9EEB-58F46FC27E51}" destId="{7C1FBAF3-33C6-4A41-B1BA-AB4537EDA2BF}" srcOrd="0" destOrd="0" presId="urn:microsoft.com/office/officeart/2005/8/layout/StepDownProcess"/>
    <dgm:cxn modelId="{7400CB08-412D-4F6A-B5FE-A97AD290FE3C}" type="presParOf" srcId="{8E5CB6C0-FF95-4B83-9EEB-58F46FC27E51}" destId="{4C937D4C-8181-440B-A305-7A436E3AD474}" srcOrd="1" destOrd="0" presId="urn:microsoft.com/office/officeart/2005/8/layout/StepDownProcess"/>
    <dgm:cxn modelId="{E8D0F31A-CB18-47C8-B78D-44AE0A8980C6}" type="presParOf" srcId="{8E5CB6C0-FF95-4B83-9EEB-58F46FC27E51}" destId="{68FBC572-4EA6-4042-8371-ADC727625CBF}" srcOrd="2" destOrd="0" presId="urn:microsoft.com/office/officeart/2005/8/layout/StepDownProcess"/>
    <dgm:cxn modelId="{B46AAB8E-4AF9-4FEB-80EC-DEE6DACE9F82}" type="presParOf" srcId="{4DCCB151-F49D-4FC3-AF50-79802768D984}" destId="{D2AF27F4-887B-493A-9C31-BED809DB8F19}" srcOrd="7" destOrd="0" presId="urn:microsoft.com/office/officeart/2005/8/layout/StepDownProcess"/>
    <dgm:cxn modelId="{22929359-A580-4040-AE65-8402CAA7B2D2}" type="presParOf" srcId="{4DCCB151-F49D-4FC3-AF50-79802768D984}" destId="{90F0F851-B238-44A8-81DB-2D1244C6CA81}" srcOrd="8" destOrd="0" presId="urn:microsoft.com/office/officeart/2005/8/layout/StepDownProcess"/>
    <dgm:cxn modelId="{0F0C2B27-0327-4049-9B26-53888C76B917}" type="presParOf" srcId="{90F0F851-B238-44A8-81DB-2D1244C6CA81}" destId="{6F6204EA-77EF-41FD-8C78-0C53FE0E8277}" srcOrd="0" destOrd="0" presId="urn:microsoft.com/office/officeart/2005/8/layout/StepDownProcess"/>
    <dgm:cxn modelId="{E5939D27-C738-4724-AE5E-3D06BBBEF698}" type="presParOf" srcId="{90F0F851-B238-44A8-81DB-2D1244C6CA81}" destId="{8841DDCB-47A3-49AE-A1FA-BADE0588B1FD}" srcOrd="1" destOrd="0" presId="urn:microsoft.com/office/officeart/2005/8/layout/StepDownProcess"/>
    <dgm:cxn modelId="{9FCD3128-DEBC-4ED8-A2CC-57EB8364CA33}" type="presParOf" srcId="{90F0F851-B238-44A8-81DB-2D1244C6CA81}" destId="{46D126B4-47CF-49C8-B348-B87635D7A381}" srcOrd="2" destOrd="0" presId="urn:microsoft.com/office/officeart/2005/8/layout/StepDownProcess"/>
    <dgm:cxn modelId="{E7F144AC-EE2F-4B9A-9751-867F00AF7098}" type="presParOf" srcId="{4DCCB151-F49D-4FC3-AF50-79802768D984}" destId="{E1B7C737-A0D7-42CB-91EF-AD4642CB4048}" srcOrd="9" destOrd="0" presId="urn:microsoft.com/office/officeart/2005/8/layout/StepDownProcess"/>
    <dgm:cxn modelId="{C2F2381E-7A45-4439-9F40-3A3385C82F9B}" type="presParOf" srcId="{4DCCB151-F49D-4FC3-AF50-79802768D984}" destId="{BB1D2CF8-E820-421F-8760-ED8F0052DABD}" srcOrd="10" destOrd="0" presId="urn:microsoft.com/office/officeart/2005/8/layout/StepDownProcess"/>
    <dgm:cxn modelId="{4900BA98-1BCD-40BA-AD0D-2C186B5D6486}" type="presParOf" srcId="{BB1D2CF8-E820-421F-8760-ED8F0052DABD}" destId="{C27F4A44-1475-4087-822D-36516493D816}" srcOrd="0" destOrd="0" presId="urn:microsoft.com/office/officeart/2005/8/layout/StepDownProcess"/>
    <dgm:cxn modelId="{F68494F3-4DE0-4841-8440-2345873A95EA}" type="presParOf" srcId="{BB1D2CF8-E820-421F-8760-ED8F0052DABD}" destId="{FFC9BD73-87F2-4FC5-B714-CFFBAA824D7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339353"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Even Xu</a:t>
          </a:r>
        </a:p>
      </dsp:txBody>
      <dsp:txXfrm>
        <a:off x="339353" y="1967122"/>
        <a:ext cx="1630369" cy="536488"/>
      </dsp:txXfrm>
    </dsp:sp>
    <dsp:sp modelId="{3F8C8DF1-69FF-4267-9807-429FE1F669A4}">
      <dsp:nvSpPr>
        <dsp:cNvPr id="0" name=""/>
        <dsp:cNvSpPr/>
      </dsp:nvSpPr>
      <dsp:spPr>
        <a:xfrm>
          <a:off x="1473"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0EDA1889-E3C7-4C7B-AA49-EF34A4D5D342}">
      <dsp:nvSpPr>
        <dsp:cNvPr id="0" name=""/>
        <dsp:cNvSpPr/>
      </dsp:nvSpPr>
      <dsp:spPr>
        <a:xfrm>
          <a:off x="207702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1208186"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1163479"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2752779"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err="1"/>
            <a:t>Tanav</a:t>
          </a:r>
          <a:r>
            <a:rPr lang="en-US" sz="1100" kern="1200" dirty="0"/>
            <a:t> Sharma</a:t>
          </a:r>
        </a:p>
      </dsp:txBody>
      <dsp:txXfrm>
        <a:off x="2969116" y="2033914"/>
        <a:ext cx="1304993" cy="402904"/>
      </dsp:txXfrm>
    </dsp:sp>
    <dsp:sp modelId="{7197D426-886B-449E-A886-FD13F5E0AC97}">
      <dsp:nvSpPr>
        <dsp:cNvPr id="0" name=""/>
        <dsp:cNvSpPr/>
      </dsp:nvSpPr>
      <dsp:spPr>
        <a:xfrm>
          <a:off x="2414900"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1E3B17F3-BEE3-4918-AC1A-690DF45EE902}">
      <dsp:nvSpPr>
        <dsp:cNvPr id="0" name=""/>
        <dsp:cNvSpPr/>
      </dsp:nvSpPr>
      <dsp:spPr>
        <a:xfrm>
          <a:off x="4490446"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3621613"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576906"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a:off x="5166206"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Bryan K</a:t>
          </a:r>
        </a:p>
      </dsp:txBody>
      <dsp:txXfrm>
        <a:off x="5382543" y="2033914"/>
        <a:ext cx="1304993" cy="402904"/>
      </dsp:txXfrm>
    </dsp:sp>
    <dsp:sp modelId="{DEDEAEC8-775B-4A0E-BDF8-C0B5BC0821DF}">
      <dsp:nvSpPr>
        <dsp:cNvPr id="0" name=""/>
        <dsp:cNvSpPr/>
      </dsp:nvSpPr>
      <dsp:spPr>
        <a:xfrm>
          <a:off x="4828326"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601495B8-8CCC-4CA7-9BCE-B7441480B866}">
      <dsp:nvSpPr>
        <dsp:cNvPr id="0" name=""/>
        <dsp:cNvSpPr/>
      </dsp:nvSpPr>
      <dsp:spPr>
        <a:xfrm>
          <a:off x="6903873"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9E0661-D3C3-4072-9F55-5F1D1C88A7C9}">
      <dsp:nvSpPr>
        <dsp:cNvPr id="0" name=""/>
        <dsp:cNvSpPr/>
      </dsp:nvSpPr>
      <dsp:spPr>
        <a:xfrm>
          <a:off x="6035039"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5990332"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167599F-F719-471E-A82D-5E79BEF908F2}">
      <dsp:nvSpPr>
        <dsp:cNvPr id="0" name=""/>
        <dsp:cNvSpPr/>
      </dsp:nvSpPr>
      <dsp:spPr>
        <a:xfrm>
          <a:off x="7579633" y="1967122"/>
          <a:ext cx="1737667" cy="536488"/>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Keith</a:t>
          </a:r>
          <a:r>
            <a:rPr lang="en-US" sz="1100" kern="1200" baseline="0" dirty="0"/>
            <a:t> </a:t>
          </a:r>
          <a:r>
            <a:rPr lang="en-US" sz="1100" kern="1200" baseline="0" dirty="0" err="1"/>
            <a:t>McManamen</a:t>
          </a:r>
          <a:endParaRPr lang="en-US" sz="1100" kern="1200" dirty="0"/>
        </a:p>
      </dsp:txBody>
      <dsp:txXfrm>
        <a:off x="7795970" y="2033914"/>
        <a:ext cx="1304993" cy="402904"/>
      </dsp:txXfrm>
    </dsp:sp>
    <dsp:sp modelId="{BFDCC47A-3FE9-44B5-9256-8406C22486BA}">
      <dsp:nvSpPr>
        <dsp:cNvPr id="0" name=""/>
        <dsp:cNvSpPr/>
      </dsp:nvSpPr>
      <dsp:spPr>
        <a:xfrm>
          <a:off x="7241753" y="3040099"/>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E6DB8D91-9ED6-41E9-A43E-F8F577CDE90E}">
      <dsp:nvSpPr>
        <dsp:cNvPr id="0" name=""/>
        <dsp:cNvSpPr/>
      </dsp:nvSpPr>
      <dsp:spPr>
        <a:xfrm>
          <a:off x="9317300" y="2235367"/>
          <a:ext cx="675759" cy="0"/>
        </a:xfrm>
        <a:custGeom>
          <a:avLst/>
          <a:gdLst/>
          <a:ahLst/>
          <a:cxnLst/>
          <a:rect l="0" t="0" r="0" b="0"/>
          <a:pathLst>
            <a:path>
              <a:moveTo>
                <a:pt x="0" y="0"/>
              </a:moveTo>
              <a:lnTo>
                <a:pt x="675759"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12EC0F-ABC1-486B-A916-C06438CBEF0F}">
      <dsp:nvSpPr>
        <dsp:cNvPr id="0" name=""/>
        <dsp:cNvSpPr/>
      </dsp:nvSpPr>
      <dsp:spPr>
        <a:xfrm>
          <a:off x="8448466" y="2503611"/>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40BD0F3-FA93-4CE5-A91C-40B9CBAA8403}">
      <dsp:nvSpPr>
        <dsp:cNvPr id="0" name=""/>
        <dsp:cNvSpPr/>
      </dsp:nvSpPr>
      <dsp:spPr>
        <a:xfrm>
          <a:off x="8403759" y="295068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09DB17C-AC63-44F9-8BC9-779B8A2A3F6D}">
      <dsp:nvSpPr>
        <dsp:cNvPr id="0" name=""/>
        <dsp:cNvSpPr/>
      </dsp:nvSpPr>
      <dsp:spPr>
        <a:xfrm rot="10800000">
          <a:off x="9993059" y="1967122"/>
          <a:ext cx="1737667" cy="536488"/>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Juanita Camargo</a:t>
          </a:r>
        </a:p>
      </dsp:txBody>
      <dsp:txXfrm rot="10800000">
        <a:off x="10100357" y="1967122"/>
        <a:ext cx="1630369" cy="536488"/>
      </dsp:txXfrm>
    </dsp:sp>
    <dsp:sp modelId="{293AA5A4-8C5A-49A2-89B4-7734B8D3D0F3}">
      <dsp:nvSpPr>
        <dsp:cNvPr id="0" name=""/>
        <dsp:cNvSpPr/>
      </dsp:nvSpPr>
      <dsp:spPr>
        <a:xfrm>
          <a:off x="9655179" y="0"/>
          <a:ext cx="2413426" cy="1430634"/>
        </a:xfrm>
        <a:prstGeom prst="rect">
          <a:avLst/>
        </a:prstGeom>
        <a:noFill/>
        <a:ln>
          <a:noFill/>
        </a:ln>
        <a:effectLst/>
      </dsp:spPr>
      <dsp:style>
        <a:lnRef idx="0">
          <a:scrgbClr r="0" g="0" b="0"/>
        </a:lnRef>
        <a:fillRef idx="0">
          <a:scrgbClr r="0" g="0" b="0"/>
        </a:fillRef>
        <a:effectRef idx="0">
          <a:scrgbClr r="0" g="0" b="0"/>
        </a:effectRef>
        <a:fontRef idx="minor"/>
      </dsp:style>
    </dsp:sp>
    <dsp:sp modelId="{D439E617-E12F-4319-92A2-BFC148C084EB}">
      <dsp:nvSpPr>
        <dsp:cNvPr id="0" name=""/>
        <dsp:cNvSpPr/>
      </dsp:nvSpPr>
      <dsp:spPr>
        <a:xfrm>
          <a:off x="10861893" y="1520049"/>
          <a:ext cx="0" cy="44707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F0214A-5CAD-4CC0-8CAD-D051CD9824F4}">
      <dsp:nvSpPr>
        <dsp:cNvPr id="0" name=""/>
        <dsp:cNvSpPr/>
      </dsp:nvSpPr>
      <dsp:spPr>
        <a:xfrm>
          <a:off x="10817185" y="1430634"/>
          <a:ext cx="89414" cy="89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0BFE9-C126-4D5D-91A5-A582DA034E7B}">
      <dsp:nvSpPr>
        <dsp:cNvPr id="0" name=""/>
        <dsp:cNvSpPr/>
      </dsp:nvSpPr>
      <dsp:spPr>
        <a:xfrm rot="5400000">
          <a:off x="1027670" y="955846"/>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EDAED-B392-4E0A-BE92-6AF1315DDDE6}">
      <dsp:nvSpPr>
        <dsp:cNvPr id="0" name=""/>
        <dsp:cNvSpPr/>
      </dsp:nvSpPr>
      <dsp:spPr>
        <a:xfrm>
          <a:off x="809686" y="4378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857021" y="91124"/>
        <a:ext cx="1290389" cy="874826"/>
      </dsp:txXfrm>
    </dsp:sp>
    <dsp:sp modelId="{D6B255A8-0F17-43EC-BD9C-9CA93511341E}">
      <dsp:nvSpPr>
        <dsp:cNvPr id="0" name=""/>
        <dsp:cNvSpPr/>
      </dsp:nvSpPr>
      <dsp:spPr>
        <a:xfrm>
          <a:off x="2194745" y="136253"/>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Input</a:t>
          </a:r>
          <a:endParaRPr lang="en-CA" sz="800" kern="1200" dirty="0"/>
        </a:p>
        <a:p>
          <a:pPr marL="57150" lvl="1" indent="-57150" algn="l" defTabSz="355600">
            <a:lnSpc>
              <a:spcPct val="90000"/>
            </a:lnSpc>
            <a:spcBef>
              <a:spcPct val="0"/>
            </a:spcBef>
            <a:spcAft>
              <a:spcPct val="15000"/>
            </a:spcAft>
            <a:buChar char="•"/>
          </a:pPr>
          <a:r>
            <a:rPr lang="en-US" sz="800" kern="1200" dirty="0"/>
            <a:t>Tabular Data to JSON</a:t>
          </a:r>
          <a:endParaRPr lang="en-CA" sz="800" kern="1200" dirty="0"/>
        </a:p>
      </dsp:txBody>
      <dsp:txXfrm>
        <a:off x="2194745" y="136253"/>
        <a:ext cx="1007360" cy="783590"/>
      </dsp:txXfrm>
    </dsp:sp>
    <dsp:sp modelId="{C8639513-1495-45DB-A23D-7D7385358B39}">
      <dsp:nvSpPr>
        <dsp:cNvPr id="0" name=""/>
        <dsp:cNvSpPr/>
      </dsp:nvSpPr>
      <dsp:spPr>
        <a:xfrm rot="5400000">
          <a:off x="2176031" y="2044911"/>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9525A5-576A-4583-8E75-C3746EADA112}">
      <dsp:nvSpPr>
        <dsp:cNvPr id="0" name=""/>
        <dsp:cNvSpPr/>
      </dsp:nvSpPr>
      <dsp:spPr>
        <a:xfrm>
          <a:off x="1958047" y="1132854"/>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endParaRPr lang="en-CA" sz="1600" kern="1200" dirty="0"/>
        </a:p>
      </dsp:txBody>
      <dsp:txXfrm>
        <a:off x="2005382" y="1180189"/>
        <a:ext cx="1290389" cy="874826"/>
      </dsp:txXfrm>
    </dsp:sp>
    <dsp:sp modelId="{1D2E2BED-23FE-48F1-8CC8-0D8222DE7D09}">
      <dsp:nvSpPr>
        <dsp:cNvPr id="0" name=""/>
        <dsp:cNvSpPr/>
      </dsp:nvSpPr>
      <dsp:spPr>
        <a:xfrm>
          <a:off x="3404596" y="1236076"/>
          <a:ext cx="2325914"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registration details</a:t>
          </a:r>
          <a:endParaRPr lang="en-CA" sz="800" kern="1200" dirty="0"/>
        </a:p>
        <a:p>
          <a:pPr marL="57150" lvl="1" indent="-57150" algn="l" defTabSz="355600">
            <a:lnSpc>
              <a:spcPct val="90000"/>
            </a:lnSpc>
            <a:spcBef>
              <a:spcPct val="0"/>
            </a:spcBef>
            <a:spcAft>
              <a:spcPct val="15000"/>
            </a:spcAft>
            <a:buChar char="•"/>
          </a:pPr>
          <a:r>
            <a:rPr lang="en-US" sz="800" kern="1200" dirty="0"/>
            <a:t>User 10 answers</a:t>
          </a:r>
          <a:endParaRPr lang="en-CA" sz="800" kern="1200" dirty="0"/>
        </a:p>
        <a:p>
          <a:pPr marL="57150" lvl="1" indent="-57150" algn="l" defTabSz="355600">
            <a:lnSpc>
              <a:spcPct val="90000"/>
            </a:lnSpc>
            <a:spcBef>
              <a:spcPct val="0"/>
            </a:spcBef>
            <a:spcAft>
              <a:spcPct val="15000"/>
            </a:spcAft>
            <a:buChar char="•"/>
          </a:pPr>
          <a:r>
            <a:rPr lang="en-US" sz="800" kern="1200" dirty="0"/>
            <a:t>User location</a:t>
          </a:r>
          <a:endParaRPr lang="en-CA" sz="800" kern="1200" dirty="0"/>
        </a:p>
        <a:p>
          <a:pPr marL="57150" lvl="1" indent="-57150" algn="l" defTabSz="355600">
            <a:lnSpc>
              <a:spcPct val="90000"/>
            </a:lnSpc>
            <a:spcBef>
              <a:spcPct val="0"/>
            </a:spcBef>
            <a:spcAft>
              <a:spcPct val="15000"/>
            </a:spcAft>
            <a:buChar char="•"/>
          </a:pPr>
          <a:r>
            <a:rPr lang="en-US" sz="800" kern="1200" dirty="0">
              <a:solidFill>
                <a:schemeClr val="tx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ERD</a:t>
          </a:r>
          <a:r>
            <a:rPr lang="en-US" sz="800" kern="1200" dirty="0"/>
            <a:t> Prep</a:t>
          </a:r>
          <a:endParaRPr lang="en-CA" sz="800" kern="1200" dirty="0"/>
        </a:p>
      </dsp:txBody>
      <dsp:txXfrm>
        <a:off x="3404596" y="1236076"/>
        <a:ext cx="2325914" cy="783590"/>
      </dsp:txXfrm>
    </dsp:sp>
    <dsp:sp modelId="{7AA7A0B3-4697-4F03-B676-770B89EBE992}">
      <dsp:nvSpPr>
        <dsp:cNvPr id="0" name=""/>
        <dsp:cNvSpPr/>
      </dsp:nvSpPr>
      <dsp:spPr>
        <a:xfrm rot="5400000">
          <a:off x="3324393" y="313397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8D0E6E-8697-4F95-9BBC-188FCF4FCE09}">
      <dsp:nvSpPr>
        <dsp:cNvPr id="0" name=""/>
        <dsp:cNvSpPr/>
      </dsp:nvSpPr>
      <dsp:spPr>
        <a:xfrm>
          <a:off x="3106409" y="2221919"/>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0" i="0" kern="1200" dirty="0"/>
            <a:t>Loading and Cleaning Data</a:t>
          </a:r>
          <a:endParaRPr lang="en-CA" sz="1600" b="0" kern="1200" dirty="0"/>
        </a:p>
      </dsp:txBody>
      <dsp:txXfrm>
        <a:off x="3153744" y="2269254"/>
        <a:ext cx="1290389" cy="874826"/>
      </dsp:txXfrm>
    </dsp:sp>
    <dsp:sp modelId="{E9B23DA1-D2A6-45B9-AFD5-FBD9648C3133}">
      <dsp:nvSpPr>
        <dsp:cNvPr id="0" name=""/>
        <dsp:cNvSpPr/>
      </dsp:nvSpPr>
      <dsp:spPr>
        <a:xfrm>
          <a:off x="4500031" y="2325141"/>
          <a:ext cx="2761637"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CA" sz="800" b="0" i="0" kern="1200" dirty="0"/>
            <a:t>Google Reviews</a:t>
          </a:r>
          <a:endParaRPr lang="en-CA" sz="800" b="0" kern="1200" dirty="0"/>
        </a:p>
        <a:p>
          <a:pPr marL="57150" lvl="1" indent="-57150" algn="l" defTabSz="355600">
            <a:lnSpc>
              <a:spcPct val="90000"/>
            </a:lnSpc>
            <a:spcBef>
              <a:spcPct val="0"/>
            </a:spcBef>
            <a:spcAft>
              <a:spcPct val="15000"/>
            </a:spcAft>
            <a:buChar char="•"/>
          </a:pPr>
          <a:r>
            <a:rPr lang="en-CA" sz="800" b="0" i="0" kern="1200" dirty="0"/>
            <a:t>TripAdvisor Data</a:t>
          </a:r>
          <a:endParaRPr lang="en-CA" sz="800" b="0" kern="1200" dirty="0"/>
        </a:p>
        <a:p>
          <a:pPr marL="57150" lvl="1" indent="-57150" algn="l" defTabSz="355600">
            <a:lnSpc>
              <a:spcPct val="90000"/>
            </a:lnSpc>
            <a:spcBef>
              <a:spcPct val="0"/>
            </a:spcBef>
            <a:spcAft>
              <a:spcPct val="15000"/>
            </a:spcAft>
            <a:buChar char="•"/>
          </a:pPr>
          <a:r>
            <a:rPr lang="en-US" sz="800" b="0" kern="1200" dirty="0"/>
            <a:t>User Input Data</a:t>
          </a:r>
          <a:endParaRPr lang="en-CA" sz="800" b="0" kern="1200" dirty="0"/>
        </a:p>
      </dsp:txBody>
      <dsp:txXfrm>
        <a:off x="4500031" y="2325141"/>
        <a:ext cx="2761637" cy="783590"/>
      </dsp:txXfrm>
    </dsp:sp>
    <dsp:sp modelId="{7C1FBAF3-33C6-4A41-B1BA-AB4537EDA2BF}">
      <dsp:nvSpPr>
        <dsp:cNvPr id="0" name=""/>
        <dsp:cNvSpPr/>
      </dsp:nvSpPr>
      <dsp:spPr>
        <a:xfrm rot="5400000">
          <a:off x="4472754" y="4223040"/>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937D4C-8181-440B-A305-7A436E3AD474}">
      <dsp:nvSpPr>
        <dsp:cNvPr id="0" name=""/>
        <dsp:cNvSpPr/>
      </dsp:nvSpPr>
      <dsp:spPr>
        <a:xfrm>
          <a:off x="4254770" y="331098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Machine</a:t>
          </a:r>
        </a:p>
        <a:p>
          <a:pPr marL="0" lvl="0" indent="0" algn="ctr" defTabSz="711200">
            <a:lnSpc>
              <a:spcPct val="90000"/>
            </a:lnSpc>
            <a:spcBef>
              <a:spcPct val="0"/>
            </a:spcBef>
            <a:spcAft>
              <a:spcPct val="35000"/>
            </a:spcAft>
            <a:buNone/>
          </a:pPr>
          <a:r>
            <a:rPr lang="en-US" sz="1600" kern="1200" dirty="0"/>
            <a:t>Learning</a:t>
          </a:r>
          <a:endParaRPr lang="en-CA" sz="1600" kern="1200" dirty="0"/>
        </a:p>
      </dsp:txBody>
      <dsp:txXfrm>
        <a:off x="4302105" y="3358318"/>
        <a:ext cx="1290389" cy="874826"/>
      </dsp:txXfrm>
    </dsp:sp>
    <dsp:sp modelId="{68FBC572-4EA6-4042-8371-ADC727625CBF}">
      <dsp:nvSpPr>
        <dsp:cNvPr id="0" name=""/>
        <dsp:cNvSpPr/>
      </dsp:nvSpPr>
      <dsp:spPr>
        <a:xfrm>
          <a:off x="6895011" y="4494181"/>
          <a:ext cx="2427073"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err="1"/>
            <a:t>ClusterAvgWeighting</a:t>
          </a:r>
          <a:endParaRPr lang="en-CA" sz="800" kern="1200" dirty="0"/>
        </a:p>
        <a:p>
          <a:pPr marL="57150" lvl="1" indent="-57150" algn="l" defTabSz="355600">
            <a:lnSpc>
              <a:spcPct val="90000"/>
            </a:lnSpc>
            <a:spcBef>
              <a:spcPct val="0"/>
            </a:spcBef>
            <a:spcAft>
              <a:spcPct val="15000"/>
            </a:spcAft>
            <a:buChar char="•"/>
          </a:pPr>
          <a:r>
            <a:rPr lang="en-US" sz="800" kern="1200" dirty="0"/>
            <a:t>Random Choice based on possibility</a:t>
          </a:r>
          <a:endParaRPr lang="en-CA" sz="800" kern="1200" dirty="0"/>
        </a:p>
        <a:p>
          <a:pPr marL="57150" lvl="1" indent="-57150" algn="l" defTabSz="355600">
            <a:lnSpc>
              <a:spcPct val="90000"/>
            </a:lnSpc>
            <a:spcBef>
              <a:spcPct val="0"/>
            </a:spcBef>
            <a:spcAft>
              <a:spcPct val="15000"/>
            </a:spcAft>
            <a:buChar char="•"/>
          </a:pPr>
          <a:r>
            <a:rPr lang="en-US" sz="800" kern="1200" dirty="0"/>
            <a:t>Find Nearest 3 location based on google rating review</a:t>
          </a:r>
          <a:endParaRPr lang="en-CA" sz="800" kern="1200" dirty="0"/>
        </a:p>
      </dsp:txBody>
      <dsp:txXfrm>
        <a:off x="6895011" y="4494181"/>
        <a:ext cx="2427073" cy="783590"/>
      </dsp:txXfrm>
    </dsp:sp>
    <dsp:sp modelId="{6F6204EA-77EF-41FD-8C78-0C53FE0E8277}">
      <dsp:nvSpPr>
        <dsp:cNvPr id="0" name=""/>
        <dsp:cNvSpPr/>
      </dsp:nvSpPr>
      <dsp:spPr>
        <a:xfrm rot="5400000">
          <a:off x="5621116" y="5312105"/>
          <a:ext cx="822769" cy="93669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41DDCB-47A3-49AE-A1FA-BADE0588B1FD}">
      <dsp:nvSpPr>
        <dsp:cNvPr id="0" name=""/>
        <dsp:cNvSpPr/>
      </dsp:nvSpPr>
      <dsp:spPr>
        <a:xfrm>
          <a:off x="5403132" y="4400048"/>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Python Analysis</a:t>
          </a:r>
          <a:endParaRPr lang="en-CA" sz="1600" kern="1200" dirty="0"/>
        </a:p>
      </dsp:txBody>
      <dsp:txXfrm>
        <a:off x="5450467" y="4447383"/>
        <a:ext cx="1290389" cy="874826"/>
      </dsp:txXfrm>
    </dsp:sp>
    <dsp:sp modelId="{46D126B4-47CF-49C8-B348-B87635D7A381}">
      <dsp:nvSpPr>
        <dsp:cNvPr id="0" name=""/>
        <dsp:cNvSpPr/>
      </dsp:nvSpPr>
      <dsp:spPr>
        <a:xfrm>
          <a:off x="5721805" y="3341536"/>
          <a:ext cx="197639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Unsupervised data Model for Clustering with Kmean</a:t>
          </a:r>
          <a:endParaRPr lang="en-CA" sz="800" kern="1200" dirty="0"/>
        </a:p>
      </dsp:txBody>
      <dsp:txXfrm>
        <a:off x="5721805" y="3341536"/>
        <a:ext cx="1976390" cy="783590"/>
      </dsp:txXfrm>
    </dsp:sp>
    <dsp:sp modelId="{C27F4A44-1475-4087-822D-36516493D816}">
      <dsp:nvSpPr>
        <dsp:cNvPr id="0" name=""/>
        <dsp:cNvSpPr/>
      </dsp:nvSpPr>
      <dsp:spPr>
        <a:xfrm>
          <a:off x="6551493" y="5489113"/>
          <a:ext cx="1385059" cy="96949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HTML</a:t>
          </a:r>
          <a:endParaRPr lang="en-CA" sz="1600" kern="1200" dirty="0"/>
        </a:p>
      </dsp:txBody>
      <dsp:txXfrm>
        <a:off x="6598828" y="5536448"/>
        <a:ext cx="1290389" cy="874826"/>
      </dsp:txXfrm>
    </dsp:sp>
    <dsp:sp modelId="{FFC9BD73-87F2-4FC5-B714-CFFBAA824D7D}">
      <dsp:nvSpPr>
        <dsp:cNvPr id="0" name=""/>
        <dsp:cNvSpPr/>
      </dsp:nvSpPr>
      <dsp:spPr>
        <a:xfrm>
          <a:off x="7936553" y="5581577"/>
          <a:ext cx="1007360" cy="78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User Output</a:t>
          </a:r>
          <a:endParaRPr lang="en-CA" sz="800" kern="1200" dirty="0"/>
        </a:p>
      </dsp:txBody>
      <dsp:txXfrm>
        <a:off x="7936553" y="5581577"/>
        <a:ext cx="1007360" cy="783590"/>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F56E46D5-EB62-E446-B636-80D132E99B79}" type="datetime1">
              <a:rPr lang="en-CA" smtClean="0"/>
              <a:t>2022-05-29</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357827A6-8377-AD43-8345-484E00B90316}" type="slidenum">
              <a:rPr lang="en-US" smtClean="0"/>
              <a:t>‹#›</a:t>
            </a:fld>
            <a:endParaRPr lang="en-US" dirty="0"/>
          </a:p>
        </p:txBody>
      </p:sp>
    </p:spTree>
    <p:extLst>
      <p:ext uri="{BB962C8B-B14F-4D97-AF65-F5344CB8AC3E}">
        <p14:creationId xmlns:p14="http://schemas.microsoft.com/office/powerpoint/2010/main" val="35054659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5A2C158-DCEE-CD46-8B8A-72C2F5406A32}" type="datetime1">
              <a:rPr lang="en-CA" smtClean="0"/>
              <a:t>2022-05-29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E8138E3-CE33-6848-82E1-71C3C4E83060}" type="slidenum">
              <a:rPr lang="en-US" smtClean="0"/>
              <a:t>‹#›</a:t>
            </a:fld>
            <a:endParaRPr lang="en-US" dirty="0"/>
          </a:p>
        </p:txBody>
      </p:sp>
    </p:spTree>
    <p:extLst>
      <p:ext uri="{BB962C8B-B14F-4D97-AF65-F5344CB8AC3E}">
        <p14:creationId xmlns:p14="http://schemas.microsoft.com/office/powerpoint/2010/main" val="535198237"/>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00" kern="1200">
        <a:solidFill>
          <a:schemeClr val="tx1"/>
        </a:solidFill>
        <a:latin typeface="+mn-lt"/>
        <a:ea typeface="+mn-ea"/>
        <a:cs typeface="+mn-cs"/>
      </a:defRPr>
    </a:lvl1pPr>
    <a:lvl2pPr marL="731520" algn="l" defTabSz="731520" rtl="0" eaLnBrk="1" latinLnBrk="0" hangingPunct="1">
      <a:defRPr sz="1900" kern="1200">
        <a:solidFill>
          <a:schemeClr val="tx1"/>
        </a:solidFill>
        <a:latin typeface="+mn-lt"/>
        <a:ea typeface="+mn-ea"/>
        <a:cs typeface="+mn-cs"/>
      </a:defRPr>
    </a:lvl2pPr>
    <a:lvl3pPr marL="1463040" algn="l" defTabSz="731520" rtl="0" eaLnBrk="1" latinLnBrk="0" hangingPunct="1">
      <a:defRPr sz="1900" kern="1200">
        <a:solidFill>
          <a:schemeClr val="tx1"/>
        </a:solidFill>
        <a:latin typeface="+mn-lt"/>
        <a:ea typeface="+mn-ea"/>
        <a:cs typeface="+mn-cs"/>
      </a:defRPr>
    </a:lvl3pPr>
    <a:lvl4pPr marL="2194560" algn="l" defTabSz="731520" rtl="0" eaLnBrk="1" latinLnBrk="0" hangingPunct="1">
      <a:defRPr sz="1900" kern="1200">
        <a:solidFill>
          <a:schemeClr val="tx1"/>
        </a:solidFill>
        <a:latin typeface="+mn-lt"/>
        <a:ea typeface="+mn-ea"/>
        <a:cs typeface="+mn-cs"/>
      </a:defRPr>
    </a:lvl4pPr>
    <a:lvl5pPr marL="2926080" algn="l" defTabSz="731520" rtl="0" eaLnBrk="1" latinLnBrk="0" hangingPunct="1">
      <a:defRPr sz="1900" kern="1200">
        <a:solidFill>
          <a:schemeClr val="tx1"/>
        </a:solidFill>
        <a:latin typeface="+mn-lt"/>
        <a:ea typeface="+mn-ea"/>
        <a:cs typeface="+mn-cs"/>
      </a:defRPr>
    </a:lvl5pPr>
    <a:lvl6pPr marL="3657600" algn="l" defTabSz="731520" rtl="0" eaLnBrk="1" latinLnBrk="0" hangingPunct="1">
      <a:defRPr sz="1900" kern="1200">
        <a:solidFill>
          <a:schemeClr val="tx1"/>
        </a:solidFill>
        <a:latin typeface="+mn-lt"/>
        <a:ea typeface="+mn-ea"/>
        <a:cs typeface="+mn-cs"/>
      </a:defRPr>
    </a:lvl6pPr>
    <a:lvl7pPr marL="4389120" algn="l" defTabSz="731520" rtl="0" eaLnBrk="1" latinLnBrk="0" hangingPunct="1">
      <a:defRPr sz="1900" kern="1200">
        <a:solidFill>
          <a:schemeClr val="tx1"/>
        </a:solidFill>
        <a:latin typeface="+mn-lt"/>
        <a:ea typeface="+mn-ea"/>
        <a:cs typeface="+mn-cs"/>
      </a:defRPr>
    </a:lvl7pPr>
    <a:lvl8pPr marL="5120640" algn="l" defTabSz="731520" rtl="0" eaLnBrk="1" latinLnBrk="0" hangingPunct="1">
      <a:defRPr sz="1900" kern="1200">
        <a:solidFill>
          <a:schemeClr val="tx1"/>
        </a:solidFill>
        <a:latin typeface="+mn-lt"/>
        <a:ea typeface="+mn-ea"/>
        <a:cs typeface="+mn-cs"/>
      </a:defRPr>
    </a:lvl8pPr>
    <a:lvl9pPr marL="5852160" algn="l" defTabSz="731520" rtl="0" eaLnBrk="1" latinLnBrk="0" hangingPunct="1">
      <a:defRPr sz="1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191006"/>
            <a:ext cx="14245389" cy="832416"/>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32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407695"/>
            <a:ext cx="13439366"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466474"/>
            <a:ext cx="13439366" cy="4608606"/>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3027124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23" name="Rectangle 22"/>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4987" y="2730199"/>
            <a:ext cx="10720426" cy="2888274"/>
          </a:xfrm>
        </p:spPr>
        <p:txBody>
          <a:bodyPr anchor="ctr">
            <a:normAutofit/>
          </a:bodyPr>
          <a:lstStyle>
            <a:lvl1pPr algn="ctr">
              <a:lnSpc>
                <a:spcPct val="83000"/>
              </a:lnSpc>
              <a:defRPr lang="en-US" sz="816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6300216" y="1521276"/>
            <a:ext cx="2029968" cy="739121"/>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954987" y="5618474"/>
            <a:ext cx="10727741" cy="548640"/>
          </a:xfrm>
        </p:spPr>
        <p:txBody>
          <a:bodyPr anchor="t">
            <a:normAutofit/>
          </a:bodyPr>
          <a:lstStyle>
            <a:lvl1pPr marL="0" indent="0" algn="ctr">
              <a:buNone/>
              <a:tabLst>
                <a:tab pos="3160396" algn="l"/>
              </a:tabLst>
              <a:defRPr sz="2160">
                <a:solidFill>
                  <a:schemeClr val="tx1">
                    <a:lumMod val="95000"/>
                    <a:lumOff val="5000"/>
                  </a:schemeClr>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2512" y="1613403"/>
            <a:ext cx="1865376" cy="598537"/>
          </a:xfrm>
        </p:spPr>
        <p:txBody>
          <a:bodyPr/>
          <a:lstStyle>
            <a:lvl1pPr algn="ctr">
              <a:defRPr lang="en-US" sz="1560" kern="1200" spc="0" baseline="0">
                <a:solidFill>
                  <a:srgbClr val="FFFFFF"/>
                </a:solidFill>
                <a:latin typeface="+mn-lt"/>
                <a:ea typeface="+mn-ea"/>
                <a:cs typeface="+mn-cs"/>
              </a:defRPr>
            </a:lvl1pPr>
          </a:lstStyle>
          <a:p>
            <a:fld id="{D9C646AA-F36E-4540-911D-FFFC0A0EF24A}" type="datetime1">
              <a:rPr lang="en-US" smtClean="0"/>
              <a:t>5/29/2022</a:t>
            </a:fld>
            <a:endParaRPr lang="en-US" dirty="0"/>
          </a:p>
        </p:txBody>
      </p:sp>
      <p:sp>
        <p:nvSpPr>
          <p:cNvPr id="5" name="Footer Placeholder 4"/>
          <p:cNvSpPr>
            <a:spLocks noGrp="1"/>
          </p:cNvSpPr>
          <p:nvPr>
            <p:ph type="ftr" sz="quarter" idx="11"/>
          </p:nvPr>
        </p:nvSpPr>
        <p:spPr>
          <a:xfrm>
            <a:off x="1954988" y="6212890"/>
            <a:ext cx="6792161" cy="27432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0325405" y="6212890"/>
            <a:ext cx="2350007"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024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754112" y="2523744"/>
            <a:ext cx="5596128"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57774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596128" cy="768096"/>
          </a:xfrm>
        </p:spPr>
        <p:txBody>
          <a:bodyPr anchor="ctr">
            <a:normAutofit/>
          </a:bodyPr>
          <a:lstStyle>
            <a:lvl1pPr marL="0" indent="0" algn="l">
              <a:spcBef>
                <a:spcPts val="0"/>
              </a:spcBef>
              <a:buNone/>
              <a:defRPr sz="2280" b="1" i="0">
                <a:solidFill>
                  <a:schemeClr val="tx1"/>
                </a:solidFill>
                <a:latin typeface="+mn-lt"/>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50967"/>
            <a:ext cx="5596128" cy="379659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50454" y="2489201"/>
            <a:ext cx="5596128" cy="768096"/>
          </a:xfrm>
        </p:spPr>
        <p:txBody>
          <a:bodyPr anchor="ctr">
            <a:normAutofit/>
          </a:bodyPr>
          <a:lstStyle>
            <a:lvl1pPr marL="0" indent="0" algn="l">
              <a:spcBef>
                <a:spcPts val="0"/>
              </a:spcBef>
              <a:buNone/>
              <a:defRPr sz="2280" b="1">
                <a:solidFill>
                  <a:schemeClr val="tx1"/>
                </a:solidFill>
              </a:defRPr>
            </a:lvl1pPr>
            <a:lvl2pPr marL="548640" indent="0">
              <a:buNone/>
              <a:defRPr sz="216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750454" y="3350966"/>
            <a:ext cx="5596128" cy="3797411"/>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412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33373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60532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49840" y="728870"/>
            <a:ext cx="3794356" cy="1975104"/>
          </a:xfrm>
        </p:spPr>
        <p:txBody>
          <a:bodyPr anchor="b">
            <a:normAutofit/>
          </a:bodyPr>
          <a:lstStyle>
            <a:lvl1pPr algn="l" defTabSz="1097280" rtl="0" eaLnBrk="1" latinLnBrk="0" hangingPunct="1">
              <a:lnSpc>
                <a:spcPct val="100000"/>
              </a:lnSpc>
              <a:spcBef>
                <a:spcPct val="0"/>
              </a:spcBef>
              <a:buNone/>
              <a:defRPr lang="en-US" sz="384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8229600" cy="6400800"/>
          </a:xfrm>
        </p:spPr>
        <p:txBody>
          <a:bodyPr/>
          <a:lstStyle>
            <a:lvl1pPr>
              <a:defRPr sz="228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49840" y="2804160"/>
            <a:ext cx="3794356" cy="4328160"/>
          </a:xfrm>
        </p:spPr>
        <p:txBody>
          <a:bodyPr>
            <a:normAutofit/>
          </a:bodyPr>
          <a:lstStyle>
            <a:lvl1pPr marL="0" indent="0">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a:xfrm>
            <a:off x="6705600" y="7242048"/>
            <a:ext cx="2346960" cy="438912"/>
          </a:xfrm>
        </p:spPr>
        <p:txBody>
          <a:bodyPr/>
          <a:lstStyle>
            <a:lvl1pPr>
              <a:defRPr>
                <a:solidFill>
                  <a:schemeClr val="tx1">
                    <a:lumMod val="85000"/>
                    <a:lumOff val="15000"/>
                  </a:schemeClr>
                </a:solidFill>
              </a:defRPr>
            </a:lvl1pPr>
          </a:lstStyle>
          <a:p>
            <a:fld id="{7E8D12A6-918A-48BD-8CB9-CA713993B0EA}" type="datetime1">
              <a:rPr lang="en-US" smtClean="0"/>
              <a:t>5/29/2022</a:t>
            </a:fld>
            <a:endParaRPr lang="en-US" dirty="0"/>
          </a:p>
        </p:txBody>
      </p:sp>
      <p:sp>
        <p:nvSpPr>
          <p:cNvPr id="9" name="Footer Placeholder 8"/>
          <p:cNvSpPr>
            <a:spLocks noGrp="1"/>
          </p:cNvSpPr>
          <p:nvPr>
            <p:ph type="ftr" sz="quarter" idx="11"/>
          </p:nvPr>
        </p:nvSpPr>
        <p:spPr>
          <a:xfrm>
            <a:off x="822961" y="7242048"/>
            <a:ext cx="5501640" cy="438912"/>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2476074" y="7242048"/>
            <a:ext cx="1468122" cy="438912"/>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26842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9743844" y="285293"/>
            <a:ext cx="4591915" cy="765901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74320" y="285293"/>
            <a:ext cx="9235441"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5" name="Date Placeholder 4"/>
          <p:cNvSpPr>
            <a:spLocks noGrp="1"/>
          </p:cNvSpPr>
          <p:nvPr>
            <p:ph type="dt" sz="half" idx="10"/>
          </p:nvPr>
        </p:nvSpPr>
        <p:spPr>
          <a:xfrm>
            <a:off x="6794805" y="7242048"/>
            <a:ext cx="2486356" cy="438912"/>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5/29/2022</a:t>
            </a:fld>
            <a:endParaRPr lang="en-US" dirty="0"/>
          </a:p>
        </p:txBody>
      </p:sp>
      <p:sp>
        <p:nvSpPr>
          <p:cNvPr id="6" name="Footer Placeholder 5"/>
          <p:cNvSpPr>
            <a:spLocks noGrp="1"/>
          </p:cNvSpPr>
          <p:nvPr>
            <p:ph type="ftr" sz="quarter" idx="11"/>
          </p:nvPr>
        </p:nvSpPr>
        <p:spPr>
          <a:xfrm>
            <a:off x="735178" y="7242048"/>
            <a:ext cx="5505602" cy="438912"/>
          </a:xfrm>
        </p:spPr>
        <p:txBody>
          <a:bodyPr/>
          <a:lstStyle>
            <a:lvl1pPr marL="0" algn="r" defTabSz="1097280" rtl="0" eaLnBrk="1" latinLnBrk="0" hangingPunct="1">
              <a:defRPr lang="en-US" sz="12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2476074" y="7242048"/>
            <a:ext cx="1470355" cy="438912"/>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9905592" y="449885"/>
            <a:ext cx="4268419" cy="732983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172700" y="724205"/>
            <a:ext cx="3773729" cy="1975104"/>
          </a:xfrm>
        </p:spPr>
        <p:txBody>
          <a:bodyPr anchor="b">
            <a:noAutofit/>
          </a:bodyPr>
          <a:lstStyle>
            <a:lvl1pPr algn="l">
              <a:lnSpc>
                <a:spcPct val="100000"/>
              </a:lnSpc>
              <a:defRPr sz="384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10172700" y="2863901"/>
            <a:ext cx="3773729" cy="4213555"/>
          </a:xfrm>
        </p:spPr>
        <p:txBody>
          <a:bodyPr>
            <a:normAutofit/>
          </a:bodyPr>
          <a:lstStyle>
            <a:lvl1pPr marL="0" indent="0" algn="l">
              <a:lnSpc>
                <a:spcPct val="110000"/>
              </a:lnSpc>
              <a:spcBef>
                <a:spcPts val="960"/>
              </a:spcBef>
              <a:buNone/>
              <a:defRPr sz="2160">
                <a:solidFill>
                  <a:schemeClr val="tx1"/>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Tree>
    <p:extLst>
      <p:ext uri="{BB962C8B-B14F-4D97-AF65-F5344CB8AC3E}">
        <p14:creationId xmlns:p14="http://schemas.microsoft.com/office/powerpoint/2010/main" val="1717382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66308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859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p:cNvSpPr/>
          <p:nvPr userDrawn="1"/>
        </p:nvSpPr>
        <p:spPr>
          <a:xfrm>
            <a:off x="12032" y="1233378"/>
            <a:ext cx="3323227" cy="6178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2"/>
          <p:cNvSpPr>
            <a:spLocks noGrp="1"/>
          </p:cNvSpPr>
          <p:nvPr>
            <p:ph type="body" sz="quarter" idx="14"/>
          </p:nvPr>
        </p:nvSpPr>
        <p:spPr>
          <a:xfrm>
            <a:off x="169336" y="1624263"/>
            <a:ext cx="2973972" cy="5371959"/>
          </a:xfrm>
          <a:prstGeom prst="rect">
            <a:avLst/>
          </a:prstGeom>
        </p:spPr>
        <p:txBody>
          <a:bodyPr vert="horz" lIns="146304" tIns="73152" rIns="146304" bIns="73152"/>
          <a:lstStyle>
            <a:lvl1pPr marL="0" indent="0">
              <a:buNone/>
              <a:defRPr sz="1600">
                <a:latin typeface="Arial"/>
                <a:cs typeface="Arial"/>
              </a:defRPr>
            </a:lvl1pPr>
          </a:lstStyle>
          <a:p>
            <a:pPr lvl="0"/>
            <a:endParaRPr lang="en-US" dirty="0"/>
          </a:p>
        </p:txBody>
      </p:sp>
      <p:sp>
        <p:nvSpPr>
          <p:cNvPr id="6" name="Text Placeholder 4"/>
          <p:cNvSpPr>
            <a:spLocks noGrp="1"/>
          </p:cNvSpPr>
          <p:nvPr>
            <p:ph type="body" sz="quarter" idx="13"/>
          </p:nvPr>
        </p:nvSpPr>
        <p:spPr>
          <a:xfrm>
            <a:off x="3492564" y="1440248"/>
            <a:ext cx="10560320" cy="921935"/>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7" name="Text Placeholder 2"/>
          <p:cNvSpPr>
            <a:spLocks noGrp="1"/>
          </p:cNvSpPr>
          <p:nvPr>
            <p:ph type="body" sz="quarter" idx="15"/>
          </p:nvPr>
        </p:nvSpPr>
        <p:spPr>
          <a:xfrm>
            <a:off x="3492431" y="2661745"/>
            <a:ext cx="10560426" cy="4605328"/>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
        <p:nvSpPr>
          <p:cNvPr id="8" name="Text Placeholder 13"/>
          <p:cNvSpPr>
            <a:spLocks noGrp="1"/>
          </p:cNvSpPr>
          <p:nvPr>
            <p:ph type="body" sz="quarter" idx="12"/>
          </p:nvPr>
        </p:nvSpPr>
        <p:spPr>
          <a:xfrm>
            <a:off x="276726" y="264696"/>
            <a:ext cx="14088979" cy="6589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Tree>
    <p:extLst>
      <p:ext uri="{BB962C8B-B14F-4D97-AF65-F5344CB8AC3E}">
        <p14:creationId xmlns:p14="http://schemas.microsoft.com/office/powerpoint/2010/main" val="1754760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5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Connector 6"/>
          <p:cNvCxnSpPr/>
          <p:nvPr userDrawn="1"/>
        </p:nvCxnSpPr>
        <p:spPr>
          <a:xfrm>
            <a:off x="1010548" y="4020058"/>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8" name="Picture 7"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3280054"/>
            <a:ext cx="267491" cy="178739"/>
          </a:xfrm>
          <a:prstGeom prst="rect">
            <a:avLst/>
          </a:prstGeom>
        </p:spPr>
      </p:pic>
      <p:pic>
        <p:nvPicPr>
          <p:cNvPr id="10" name="Picture 9"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149629"/>
            <a:ext cx="267491" cy="178739"/>
          </a:xfrm>
          <a:prstGeom prst="rect">
            <a:avLst/>
          </a:prstGeom>
        </p:spPr>
      </p:pic>
      <p:cxnSp>
        <p:nvCxnSpPr>
          <p:cNvPr id="11" name="Straight Connector 10"/>
          <p:cNvCxnSpPr/>
          <p:nvPr userDrawn="1"/>
        </p:nvCxnSpPr>
        <p:spPr>
          <a:xfrm>
            <a:off x="1010548" y="4865805"/>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4984790"/>
            <a:ext cx="267491" cy="178739"/>
          </a:xfrm>
          <a:prstGeom prst="rect">
            <a:avLst/>
          </a:prstGeom>
        </p:spPr>
      </p:pic>
      <p:cxnSp>
        <p:nvCxnSpPr>
          <p:cNvPr id="14" name="Straight Connector 13"/>
          <p:cNvCxnSpPr/>
          <p:nvPr userDrawn="1"/>
        </p:nvCxnSpPr>
        <p:spPr>
          <a:xfrm>
            <a:off x="1010548" y="5744502"/>
            <a:ext cx="12763118" cy="0"/>
          </a:xfrm>
          <a:prstGeom prst="line">
            <a:avLst/>
          </a:prstGeom>
          <a:ln w="12700">
            <a:solidFill>
              <a:srgbClr val="4C5258"/>
            </a:solidFill>
          </a:ln>
          <a:effectLst/>
        </p:spPr>
        <p:style>
          <a:lnRef idx="2">
            <a:schemeClr val="accent1"/>
          </a:lnRef>
          <a:fillRef idx="0">
            <a:schemeClr val="accent1"/>
          </a:fillRef>
          <a:effectRef idx="1">
            <a:schemeClr val="accent1"/>
          </a:effectRef>
          <a:fontRef idx="minor">
            <a:schemeClr val="tx1"/>
          </a:fontRef>
        </p:style>
      </p:cxnSp>
      <p:pic>
        <p:nvPicPr>
          <p:cNvPr id="16" name="Picture 15" descr="CheckMark cop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04130" y="5860255"/>
            <a:ext cx="267491" cy="178739"/>
          </a:xfrm>
          <a:prstGeom prst="rect">
            <a:avLst/>
          </a:prstGeom>
        </p:spPr>
      </p:pic>
      <p:sp>
        <p:nvSpPr>
          <p:cNvPr id="4" name="Text Placeholder 3"/>
          <p:cNvSpPr>
            <a:spLocks noGrp="1"/>
          </p:cNvSpPr>
          <p:nvPr>
            <p:ph type="body" sz="quarter" idx="10"/>
          </p:nvPr>
        </p:nvSpPr>
        <p:spPr>
          <a:xfrm>
            <a:off x="3892506" y="291642"/>
            <a:ext cx="5111635" cy="6400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22" name="Text Placeholder 21"/>
          <p:cNvSpPr>
            <a:spLocks noGrp="1"/>
          </p:cNvSpPr>
          <p:nvPr>
            <p:ph type="body" sz="quarter" idx="11"/>
          </p:nvPr>
        </p:nvSpPr>
        <p:spPr>
          <a:xfrm>
            <a:off x="3145574" y="1835593"/>
            <a:ext cx="8229277" cy="66548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b="0" i="0">
                <a:latin typeface="Arial"/>
                <a:cs typeface="Arial"/>
              </a:defRPr>
            </a:lvl1pPr>
          </a:lstStyle>
          <a:p>
            <a:pPr lvl="0"/>
            <a:endParaRPr lang="en-US" dirty="0"/>
          </a:p>
        </p:txBody>
      </p:sp>
      <p:sp>
        <p:nvSpPr>
          <p:cNvPr id="5" name="Text Placeholder 4"/>
          <p:cNvSpPr>
            <a:spLocks noGrp="1"/>
          </p:cNvSpPr>
          <p:nvPr>
            <p:ph type="body" sz="quarter" idx="23"/>
          </p:nvPr>
        </p:nvSpPr>
        <p:spPr>
          <a:xfrm>
            <a:off x="9588500" y="3237439"/>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9" name="Text Placeholder 8"/>
          <p:cNvSpPr>
            <a:spLocks noGrp="1"/>
          </p:cNvSpPr>
          <p:nvPr>
            <p:ph type="body" sz="quarter" idx="27"/>
          </p:nvPr>
        </p:nvSpPr>
        <p:spPr>
          <a:xfrm>
            <a:off x="1630363" y="3248022"/>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1" name="Text Placeholder 8"/>
          <p:cNvSpPr>
            <a:spLocks noGrp="1"/>
          </p:cNvSpPr>
          <p:nvPr>
            <p:ph type="body" sz="quarter" idx="28"/>
          </p:nvPr>
        </p:nvSpPr>
        <p:spPr>
          <a:xfrm>
            <a:off x="1630363" y="409544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2" name="Text Placeholder 8"/>
          <p:cNvSpPr>
            <a:spLocks noGrp="1"/>
          </p:cNvSpPr>
          <p:nvPr>
            <p:ph type="body" sz="quarter" idx="29"/>
          </p:nvPr>
        </p:nvSpPr>
        <p:spPr>
          <a:xfrm>
            <a:off x="1630363" y="4941275"/>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33" name="Text Placeholder 8"/>
          <p:cNvSpPr>
            <a:spLocks noGrp="1"/>
          </p:cNvSpPr>
          <p:nvPr>
            <p:ph type="body" sz="quarter" idx="30"/>
          </p:nvPr>
        </p:nvSpPr>
        <p:spPr>
          <a:xfrm>
            <a:off x="1630363" y="5822024"/>
            <a:ext cx="7842250" cy="698500"/>
          </a:xfrm>
          <a:prstGeom prst="rect">
            <a:avLst/>
          </a:prstGeom>
        </p:spPr>
        <p:txBody>
          <a:bodyPr vert="horz"/>
          <a:lstStyle>
            <a:lvl1pPr marL="0" indent="0">
              <a:buNone/>
              <a:defRPr sz="1600">
                <a:latin typeface="Arial"/>
                <a:cs typeface="Arial"/>
              </a:defRPr>
            </a:lvl1pPr>
          </a:lstStyle>
          <a:p>
            <a:pPr lvl="0"/>
            <a:endParaRPr lang="en-US" dirty="0"/>
          </a:p>
        </p:txBody>
      </p:sp>
      <p:sp>
        <p:nvSpPr>
          <p:cNvPr id="12" name="Footer Placeholder 11"/>
          <p:cNvSpPr>
            <a:spLocks noGrp="1"/>
          </p:cNvSpPr>
          <p:nvPr>
            <p:ph type="ftr" sz="quarter" idx="31"/>
          </p:nvPr>
        </p:nvSpPr>
        <p:spPr/>
        <p:txBody>
          <a:bodyPr/>
          <a:lstStyle/>
          <a:p>
            <a:r>
              <a:rPr lang="en-US" dirty="0"/>
              <a:t>Scarsin CONFIDENTIAL - page #</a:t>
            </a:r>
          </a:p>
        </p:txBody>
      </p:sp>
      <p:sp>
        <p:nvSpPr>
          <p:cNvPr id="20" name="Text Placeholder 4"/>
          <p:cNvSpPr>
            <a:spLocks noGrp="1"/>
          </p:cNvSpPr>
          <p:nvPr>
            <p:ph type="body" sz="quarter" idx="32"/>
          </p:nvPr>
        </p:nvSpPr>
        <p:spPr>
          <a:xfrm>
            <a:off x="9588500" y="4091920"/>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1" name="Text Placeholder 4"/>
          <p:cNvSpPr>
            <a:spLocks noGrp="1"/>
          </p:cNvSpPr>
          <p:nvPr>
            <p:ph type="body" sz="quarter" idx="33"/>
          </p:nvPr>
        </p:nvSpPr>
        <p:spPr>
          <a:xfrm>
            <a:off x="9588500" y="4942795"/>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
        <p:nvSpPr>
          <p:cNvPr id="23" name="Text Placeholder 4"/>
          <p:cNvSpPr>
            <a:spLocks noGrp="1"/>
          </p:cNvSpPr>
          <p:nvPr>
            <p:ph type="body" sz="quarter" idx="34"/>
          </p:nvPr>
        </p:nvSpPr>
        <p:spPr>
          <a:xfrm>
            <a:off x="9588500" y="5821491"/>
            <a:ext cx="4185166" cy="698500"/>
          </a:xfrm>
          <a:prstGeom prst="rect">
            <a:avLst/>
          </a:prstGeom>
        </p:spPr>
        <p:txBody>
          <a:bodyPr vert="horz"/>
          <a:lstStyle>
            <a:lvl1pPr marL="0" indent="0">
              <a:buNone/>
              <a:defRPr sz="1200" b="1">
                <a:solidFill>
                  <a:srgbClr val="CADB2C"/>
                </a:solidFill>
                <a:latin typeface="Arial"/>
                <a:cs typeface="Arial"/>
              </a:defRPr>
            </a:lvl1pPr>
          </a:lstStyle>
          <a:p>
            <a:pPr lvl="0"/>
            <a:endParaRPr lang="en-US" dirty="0"/>
          </a:p>
        </p:txBody>
      </p:sp>
    </p:spTree>
    <p:extLst>
      <p:ext uri="{BB962C8B-B14F-4D97-AF65-F5344CB8AC3E}">
        <p14:creationId xmlns:p14="http://schemas.microsoft.com/office/powerpoint/2010/main" val="1984958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999038" y="7788686"/>
            <a:ext cx="4632325" cy="438150"/>
          </a:xfrm>
          <a:prstGeom prst="rect">
            <a:avLst/>
          </a:prstGeom>
        </p:spPr>
        <p:txBody>
          <a:bodyPr/>
          <a:lstStyle/>
          <a:p>
            <a:r>
              <a:rPr lang="en-US" dirty="0"/>
              <a:t>Scarsin CONFIDENTIAL - page #</a:t>
            </a:r>
          </a:p>
        </p:txBody>
      </p:sp>
    </p:spTree>
    <p:extLst>
      <p:ext uri="{BB962C8B-B14F-4D97-AF65-F5344CB8AC3E}">
        <p14:creationId xmlns:p14="http://schemas.microsoft.com/office/powerpoint/2010/main" val="3413389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375400" y="5740346"/>
            <a:ext cx="6451600" cy="726440"/>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400">
                <a:solidFill>
                  <a:schemeClr val="bg1"/>
                </a:solidFill>
                <a:latin typeface="Arial"/>
                <a:cs typeface="Arial"/>
              </a:defRPr>
            </a:lvl1pPr>
          </a:lstStyle>
          <a:p>
            <a:pPr lvl="0"/>
            <a:endParaRPr lang="en-US" dirty="0"/>
          </a:p>
        </p:txBody>
      </p:sp>
      <p:sp>
        <p:nvSpPr>
          <p:cNvPr id="8" name="Text Placeholder 7"/>
          <p:cNvSpPr>
            <a:spLocks noGrp="1"/>
          </p:cNvSpPr>
          <p:nvPr>
            <p:ph type="body" sz="quarter" idx="11"/>
          </p:nvPr>
        </p:nvSpPr>
        <p:spPr>
          <a:xfrm>
            <a:off x="6375400" y="3619500"/>
            <a:ext cx="6451600" cy="2006546"/>
          </a:xfrm>
          <a:prstGeom prst="rect">
            <a:avLst/>
          </a:prstGeom>
        </p:spPr>
        <p:txBody>
          <a:bodyPr vert="horz" lIns="146304" tIns="73152" rIns="146304" bIns="73152"/>
          <a:lstStyle>
            <a:lvl1pPr marL="0" indent="0">
              <a:buNone/>
              <a:defRPr>
                <a:solidFill>
                  <a:schemeClr val="bg1"/>
                </a:solidFill>
                <a:latin typeface="Arial"/>
                <a:cs typeface="Arial"/>
              </a:defRPr>
            </a:lvl1pPr>
          </a:lstStyle>
          <a:p>
            <a:pPr lvl="0"/>
            <a:endParaRPr lang="en-US" dirty="0"/>
          </a:p>
        </p:txBody>
      </p:sp>
      <p:sp>
        <p:nvSpPr>
          <p:cNvPr id="2" name="Footer Placeholder 1"/>
          <p:cNvSpPr>
            <a:spLocks noGrp="1"/>
          </p:cNvSpPr>
          <p:nvPr>
            <p:ph type="ftr" sz="quarter" idx="12"/>
          </p:nvPr>
        </p:nvSpPr>
        <p:spPr>
          <a:xfrm>
            <a:off x="111919" y="7797800"/>
            <a:ext cx="6075362" cy="359784"/>
          </a:xfrm>
          <a:prstGeom prst="rect">
            <a:avLst/>
          </a:prstGeom>
        </p:spPr>
        <p:txBody>
          <a:bodyPr/>
          <a:lstStyle>
            <a:lvl1pPr algn="ctr">
              <a:defRPr sz="1800">
                <a:solidFill>
                  <a:schemeClr val="bg1"/>
                </a:solidFill>
              </a:defRPr>
            </a:lvl1pPr>
          </a:lstStyle>
          <a:p>
            <a:r>
              <a:rPr lang="en-US"/>
              <a:t>page #</a:t>
            </a:r>
            <a:endParaRPr lang="en-US" dirty="0"/>
          </a:p>
        </p:txBody>
      </p:sp>
    </p:spTree>
    <p:extLst>
      <p:ext uri="{BB962C8B-B14F-4D97-AF65-F5344CB8AC3E}">
        <p14:creationId xmlns:p14="http://schemas.microsoft.com/office/powerpoint/2010/main" val="29745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228600" y="359448"/>
            <a:ext cx="8140085" cy="703542"/>
          </a:xfrm>
          <a:prstGeom prst="rect">
            <a:avLst/>
          </a:prstGeom>
        </p:spPr>
        <p:txBody>
          <a:bodyPr vert="horz" lIns="146304" tIns="73152" rIns="146304" bIns="73152"/>
          <a:lstStyle>
            <a:lvl1pPr marL="0" marR="0" indent="0" algn="l" defTabSz="731520" rtl="0" eaLnBrk="1" fontAlgn="auto" latinLnBrk="0" hangingPunct="1">
              <a:lnSpc>
                <a:spcPct val="100000"/>
              </a:lnSpc>
              <a:spcBef>
                <a:spcPct val="20000"/>
              </a:spcBef>
              <a:spcAft>
                <a:spcPts val="0"/>
              </a:spcAft>
              <a:buClrTx/>
              <a:buSzTx/>
              <a:buFont typeface="Arial"/>
              <a:buNone/>
              <a:tabLst/>
              <a:defRPr sz="2900">
                <a:solidFill>
                  <a:schemeClr val="bg1"/>
                </a:solidFill>
                <a:latin typeface="Arial"/>
                <a:cs typeface="Arial"/>
              </a:defRPr>
            </a:lvl1pPr>
          </a:lstStyle>
          <a:p>
            <a:pPr lvl="0"/>
            <a:endParaRPr lang="en-US" dirty="0"/>
          </a:p>
        </p:txBody>
      </p:sp>
      <p:sp>
        <p:nvSpPr>
          <p:cNvPr id="8" name="Text Placeholder 4"/>
          <p:cNvSpPr>
            <a:spLocks noGrp="1"/>
          </p:cNvSpPr>
          <p:nvPr>
            <p:ph type="body" sz="quarter" idx="13"/>
          </p:nvPr>
        </p:nvSpPr>
        <p:spPr>
          <a:xfrm>
            <a:off x="493202" y="1880283"/>
            <a:ext cx="12630368" cy="832416"/>
          </a:xfrm>
          <a:prstGeom prst="rect">
            <a:avLst/>
          </a:prstGeom>
        </p:spPr>
        <p:txBody>
          <a:bodyPr vert="horz" lIns="146304" tIns="73152" rIns="146304" bIns="73152"/>
          <a:lstStyle>
            <a:lvl1pPr marL="0" indent="0">
              <a:buNone/>
              <a:defRPr sz="2400">
                <a:latin typeface="Arial"/>
                <a:cs typeface="Arial"/>
              </a:defRPr>
            </a:lvl1pPr>
          </a:lstStyle>
          <a:p>
            <a:pPr lvl="0"/>
            <a:endParaRPr lang="en-US" dirty="0"/>
          </a:p>
        </p:txBody>
      </p:sp>
      <p:sp>
        <p:nvSpPr>
          <p:cNvPr id="6" name="Text Placeholder 2"/>
          <p:cNvSpPr>
            <a:spLocks noGrp="1"/>
          </p:cNvSpPr>
          <p:nvPr>
            <p:ph type="body" sz="quarter" idx="16"/>
          </p:nvPr>
        </p:nvSpPr>
        <p:spPr>
          <a:xfrm>
            <a:off x="493202" y="2916926"/>
            <a:ext cx="12630368" cy="4158154"/>
          </a:xfrm>
          <a:prstGeom prst="rect">
            <a:avLst/>
          </a:prstGeom>
        </p:spPr>
        <p:txBody>
          <a:bodyPr vert="horz" lIns="146304" tIns="73152" rIns="146304" bIns="73152"/>
          <a:lstStyle>
            <a:lvl1pPr marL="285750" indent="-285750">
              <a:buFont typeface="Arial" charset="0"/>
              <a:buChar char="•"/>
              <a:defRPr sz="1600">
                <a:latin typeface="Arial"/>
                <a:cs typeface="Arial"/>
              </a:defRPr>
            </a:lvl1pPr>
            <a:lvl2pPr marL="594360" indent="-228600">
              <a:defRPr sz="1600"/>
            </a:lvl2pPr>
            <a:lvl3pPr marL="914400" indent="-228600">
              <a:buFont typeface="Wingdings" charset="2"/>
              <a:buChar char="Ø"/>
              <a:defRPr sz="1600"/>
            </a:lvl3pPr>
          </a:lstStyle>
          <a:p>
            <a:pPr marL="285750" marR="0" lvl="0" indent="-285750" algn="l" defTabSz="731520" rtl="0" eaLnBrk="1" fontAlgn="auto" latinLnBrk="0" hangingPunct="1">
              <a:lnSpc>
                <a:spcPct val="100000"/>
              </a:lnSpc>
              <a:spcBef>
                <a:spcPct val="20000"/>
              </a:spcBef>
              <a:spcAft>
                <a:spcPts val="0"/>
              </a:spcAft>
              <a:buClrTx/>
              <a:buSzTx/>
              <a:tabLst/>
              <a:defRPr/>
            </a:pPr>
            <a:endParaRPr lang="en-US" dirty="0"/>
          </a:p>
        </p:txBody>
      </p:sp>
    </p:spTree>
    <p:extLst>
      <p:ext uri="{BB962C8B-B14F-4D97-AF65-F5344CB8AC3E}">
        <p14:creationId xmlns:p14="http://schemas.microsoft.com/office/powerpoint/2010/main" val="2724757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4630400" cy="8229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useBgFill="1">
        <p:nvSpPr>
          <p:cNvPr id="10" name="Rectangle 9"/>
          <p:cNvSpPr/>
          <p:nvPr/>
        </p:nvSpPr>
        <p:spPr>
          <a:xfrm>
            <a:off x="1569444" y="1521276"/>
            <a:ext cx="11491514" cy="516954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6300216" y="1521276"/>
            <a:ext cx="2029968" cy="739121"/>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954924" y="2693796"/>
            <a:ext cx="10720555" cy="2924678"/>
          </a:xfrm>
        </p:spPr>
        <p:txBody>
          <a:bodyPr tIns="45720" bIns="45720" anchor="ctr">
            <a:normAutofit/>
          </a:bodyPr>
          <a:lstStyle>
            <a:lvl1pPr algn="ctr">
              <a:lnSpc>
                <a:spcPct val="83000"/>
              </a:lnSpc>
              <a:defRPr lang="en-US" sz="816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954921" y="5618475"/>
            <a:ext cx="10724215" cy="548641"/>
          </a:xfrm>
        </p:spPr>
        <p:txBody>
          <a:bodyPr>
            <a:normAutofit/>
          </a:bodyPr>
          <a:lstStyle>
            <a:lvl1pPr marL="0" indent="0" algn="ctr">
              <a:spcBef>
                <a:spcPts val="0"/>
              </a:spcBef>
              <a:buNone/>
              <a:defRPr sz="2160" spc="96" baseline="0">
                <a:solidFill>
                  <a:schemeClr val="tx1">
                    <a:lumMod val="95000"/>
                    <a:lumOff val="5000"/>
                  </a:schemeClr>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7"/>
            <a:ext cx="1865376" cy="582655"/>
          </a:xfrm>
        </p:spPr>
        <p:txBody>
          <a:bodyPr/>
          <a:lstStyle>
            <a:lvl1pPr algn="ctr">
              <a:defRPr sz="1560" spc="0" baseline="0">
                <a:solidFill>
                  <a:srgbClr val="FFFFFF"/>
                </a:solidFill>
                <a:latin typeface="+mn-lt"/>
              </a:defRPr>
            </a:lvl1pPr>
          </a:lstStyle>
          <a:p>
            <a:fld id="{EA0C0817-A112-4847-8014-A94B7D2A4EA3}" type="datetime1">
              <a:rPr lang="en-US" smtClean="0"/>
              <a:t>5/29/2022</a:t>
            </a:fld>
            <a:endParaRPr lang="en-US" dirty="0"/>
          </a:p>
        </p:txBody>
      </p:sp>
      <p:sp>
        <p:nvSpPr>
          <p:cNvPr id="21" name="Footer Placeholder 20"/>
          <p:cNvSpPr>
            <a:spLocks noGrp="1"/>
          </p:cNvSpPr>
          <p:nvPr>
            <p:ph type="ftr" sz="quarter" idx="11"/>
          </p:nvPr>
        </p:nvSpPr>
        <p:spPr>
          <a:xfrm>
            <a:off x="1954921" y="6212890"/>
            <a:ext cx="6876354" cy="27432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10328304" y="6212890"/>
            <a:ext cx="2347176" cy="27432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9963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29015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B6CED0D-4FD1-461A-B50C-DC4DD2FE55C8}"/>
              </a:ext>
              <a:ext uri="{C183D7F6-B498-43B3-948B-1728B52AA6E4}">
                <adec:decorative xmlns:adec="http://schemas.microsoft.com/office/drawing/2017/decorative" val="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25" t="79558" r="-125" b="-818"/>
          <a:stretch/>
        </p:blipFill>
        <p:spPr>
          <a:xfrm>
            <a:off x="-12700" y="7510117"/>
            <a:ext cx="14677400" cy="742122"/>
          </a:xfrm>
          <a:prstGeom prst="rect">
            <a:avLst/>
          </a:prstGeom>
        </p:spPr>
      </p:pic>
      <p:sp>
        <p:nvSpPr>
          <p:cNvPr id="14" name="Footer Placeholder 13"/>
          <p:cNvSpPr>
            <a:spLocks noGrp="1"/>
          </p:cNvSpPr>
          <p:nvPr>
            <p:ph type="ftr" sz="quarter" idx="3"/>
          </p:nvPr>
        </p:nvSpPr>
        <p:spPr>
          <a:xfrm>
            <a:off x="4999038" y="7788686"/>
            <a:ext cx="4632325" cy="438150"/>
          </a:xfrm>
          <a:prstGeom prst="rect">
            <a:avLst/>
          </a:prstGeom>
        </p:spPr>
        <p:txBody>
          <a:bodyPr vert="horz" lIns="91440" tIns="45720" rIns="91440" bIns="45720" rtlCol="0" anchor="ctr"/>
          <a:lstStyle>
            <a:lvl1pPr algn="ctr">
              <a:defRPr sz="1200">
                <a:solidFill>
                  <a:srgbClr val="FFFFFF"/>
                </a:solidFill>
              </a:defRPr>
            </a:lvl1pPr>
          </a:lstStyle>
          <a:p>
            <a:r>
              <a:rPr lang="en-US" dirty="0"/>
              <a:t>page #</a:t>
            </a:r>
          </a:p>
        </p:txBody>
      </p:sp>
      <p:sp>
        <p:nvSpPr>
          <p:cNvPr id="18" name="Rectangle 17">
            <a:extLst>
              <a:ext uri="{FF2B5EF4-FFF2-40B4-BE49-F238E27FC236}">
                <a16:creationId xmlns:a16="http://schemas.microsoft.com/office/drawing/2014/main" id="{BDAE8C20-EDBF-4FF0-911A-B16BB4C5F92B}"/>
              </a:ext>
            </a:extLst>
          </p:cNvPr>
          <p:cNvSpPr/>
          <p:nvPr userDrawn="1"/>
        </p:nvSpPr>
        <p:spPr>
          <a:xfrm>
            <a:off x="0" y="-25402"/>
            <a:ext cx="14630400" cy="1138791"/>
          </a:xfrm>
          <a:prstGeom prst="rect">
            <a:avLst/>
          </a:prstGeom>
          <a:solidFill>
            <a:srgbClr val="2E344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A3E9E14-C9B9-4580-B21B-AB84E5AB5DBD}"/>
              </a:ext>
            </a:extLst>
          </p:cNvPr>
          <p:cNvSpPr/>
          <p:nvPr userDrawn="1"/>
        </p:nvSpPr>
        <p:spPr>
          <a:xfrm>
            <a:off x="200659" y="168443"/>
            <a:ext cx="14246861" cy="799357"/>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86641257"/>
      </p:ext>
    </p:extLst>
  </p:cSld>
  <p:clrMap bg1="lt1" tx1="dk1" bg2="lt2" tx2="dk2" accent1="accent1" accent2="accent2" accent3="accent3" accent4="accent4" accent5="accent5" accent6="accent6" hlink="hlink" folHlink="folHlink"/>
  <p:sldLayoutIdLst>
    <p:sldLayoutId id="2147483697" r:id="rId1"/>
    <p:sldLayoutId id="2147483695" r:id="rId2"/>
    <p:sldLayoutId id="2147483698" r:id="rId3"/>
    <p:sldLayoutId id="2147483677" r:id="rId4"/>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67318A-F970-489E-BF08-5927040F32D6}"/>
              </a:ext>
              <a:ext uri="{C183D7F6-B498-43B3-948B-1728B52AA6E4}">
                <adec:decorative xmlns:adec="http://schemas.microsoft.com/office/drawing/2017/decorative" val="1"/>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1468" y="0"/>
            <a:ext cx="14631868" cy="8230439"/>
          </a:xfrm>
          <a:prstGeom prst="rect">
            <a:avLst/>
          </a:prstGeom>
          <a:solidFill>
            <a:schemeClr val="tx1">
              <a:lumMod val="75000"/>
              <a:lumOff val="25000"/>
            </a:schemeClr>
          </a:solidFill>
        </p:spPr>
      </p:pic>
      <p:sp>
        <p:nvSpPr>
          <p:cNvPr id="4" name="Rectangle 3">
            <a:extLst>
              <a:ext uri="{FF2B5EF4-FFF2-40B4-BE49-F238E27FC236}">
                <a16:creationId xmlns:a16="http://schemas.microsoft.com/office/drawing/2014/main" id="{7F51F796-8328-417C-87C9-C0D5326ADBEB}"/>
              </a:ext>
            </a:extLst>
          </p:cNvPr>
          <p:cNvSpPr/>
          <p:nvPr userDrawn="1"/>
        </p:nvSpPr>
        <p:spPr>
          <a:xfrm>
            <a:off x="5685974" y="3039440"/>
            <a:ext cx="7556500" cy="3947373"/>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BA527EF5-DE65-4D6F-9BFC-EF6F87D8569B}"/>
              </a:ext>
            </a:extLst>
          </p:cNvPr>
          <p:cNvSpPr/>
          <p:nvPr userDrawn="1"/>
        </p:nvSpPr>
        <p:spPr>
          <a:xfrm>
            <a:off x="5886634" y="3327944"/>
            <a:ext cx="7155180" cy="3352800"/>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1707495"/>
      </p:ext>
    </p:extLst>
  </p:cSld>
  <p:clrMap bg1="lt1" tx1="dk1" bg2="lt2" tx2="dk2" accent1="accent1" accent2="accent2" accent3="accent3" accent4="accent4" accent5="accent5" accent6="accent6" hlink="hlink" folHlink="folHlink"/>
  <p:sldLayoutIdLst>
    <p:sldLayoutId id="2147483694" r:id="rId1"/>
    <p:sldLayoutId id="2147483692" r:id="rId2"/>
    <p:sldLayoutId id="2147483699" r:id="rId3"/>
  </p:sldLayoutIdLst>
  <p:hf hdr="0" dt="0"/>
  <p:txStyles>
    <p:titleStyle>
      <a:lvl1pPr algn="ctr" defTabSz="731520" rtl="0" eaLnBrk="1" latinLnBrk="0" hangingPunct="1">
        <a:spcBef>
          <a:spcPct val="0"/>
        </a:spcBef>
        <a:buNone/>
        <a:defRPr sz="7000" kern="1200">
          <a:solidFill>
            <a:schemeClr val="tx1"/>
          </a:solidFill>
          <a:latin typeface="+mj-lt"/>
          <a:ea typeface="+mj-ea"/>
          <a:cs typeface="+mj-cs"/>
        </a:defRPr>
      </a:lvl1pPr>
    </p:titleStyle>
    <p:body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dirty="0"/>
          </a:p>
        </p:txBody>
      </p:sp>
      <p:sp>
        <p:nvSpPr>
          <p:cNvPr id="7" name="Rectangle 6"/>
          <p:cNvSpPr/>
          <p:nvPr/>
        </p:nvSpPr>
        <p:spPr>
          <a:xfrm>
            <a:off x="281635" y="285293"/>
            <a:ext cx="14067130" cy="7659014"/>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446227" y="449885"/>
            <a:ext cx="13737946" cy="7329830"/>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619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08153" y="7242048"/>
            <a:ext cx="3471654"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F6FA2B21-3FCD-4721-B95C-427943F61125}" type="datetime1">
              <a:rPr lang="en-US" smtClean="0"/>
              <a:t>5/29/2022</a:t>
            </a:fld>
            <a:endParaRPr lang="en-US" dirty="0"/>
          </a:p>
        </p:txBody>
      </p:sp>
      <p:sp>
        <p:nvSpPr>
          <p:cNvPr id="5" name="Footer Placeholder 4"/>
          <p:cNvSpPr>
            <a:spLocks noGrp="1"/>
          </p:cNvSpPr>
          <p:nvPr>
            <p:ph type="ftr" sz="quarter" idx="3"/>
          </p:nvPr>
        </p:nvSpPr>
        <p:spPr>
          <a:xfrm>
            <a:off x="1280160" y="7242048"/>
            <a:ext cx="6979920" cy="438912"/>
          </a:xfrm>
          <a:prstGeom prst="rect">
            <a:avLst/>
          </a:prstGeom>
        </p:spPr>
        <p:txBody>
          <a:bodyPr vert="horz" lIns="91440" tIns="45720" rIns="91440" bIns="45720" rtlCol="0" anchor="b"/>
          <a:lstStyle>
            <a:lvl1pPr algn="l">
              <a:defRPr sz="96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2344400" y="7242048"/>
            <a:ext cx="1005840" cy="438912"/>
          </a:xfrm>
          <a:prstGeom prst="rect">
            <a:avLst/>
          </a:prstGeom>
        </p:spPr>
        <p:txBody>
          <a:bodyPr vert="horz" lIns="91440" tIns="45720" rIns="91440" bIns="45720" rtlCol="0" anchor="b"/>
          <a:lstStyle>
            <a:lvl1pPr algn="r">
              <a:defRPr sz="96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87329308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109728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10000"/>
        </a:lnSpc>
        <a:spcBef>
          <a:spcPts val="108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56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44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bit.ly/3FJNgX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slide" Target="slide9.xml"/><Relationship Id="rId1" Type="http://schemas.openxmlformats.org/officeDocument/2006/relationships/slideLayout" Target="../slideLayouts/slideLayout9.xml"/><Relationship Id="rId6" Type="http://schemas.openxmlformats.org/officeDocument/2006/relationships/slide" Target="slide13.xml"/><Relationship Id="rId5" Type="http://schemas.openxmlformats.org/officeDocument/2006/relationships/slide" Target="slide6.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5.png"/><Relationship Id="rId12"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8.png"/><Relationship Id="rId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image" Target="../media/image22.jpe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useums Pictures | Download Free Images on Unsplash">
            <a:extLst>
              <a:ext uri="{FF2B5EF4-FFF2-40B4-BE49-F238E27FC236}">
                <a16:creationId xmlns:a16="http://schemas.microsoft.com/office/drawing/2014/main" id="{9DD7CDE6-638E-FF16-712C-3782F7C25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709" y="1428998"/>
            <a:ext cx="1079046" cy="71805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5998210" y="5925109"/>
            <a:ext cx="6451600" cy="704291"/>
          </a:xfrm>
        </p:spPr>
        <p:txBody>
          <a:bodyPr/>
          <a:lstStyle/>
          <a:p>
            <a:r>
              <a:rPr lang="en-CA" sz="1400" dirty="0"/>
              <a:t>Designed By:</a:t>
            </a:r>
          </a:p>
          <a:p>
            <a:r>
              <a:rPr lang="en-CA" sz="1600" dirty="0"/>
              <a:t>Juanita, Tanav, Bryan, Keith, Eve</a:t>
            </a:r>
          </a:p>
        </p:txBody>
      </p:sp>
      <p:sp>
        <p:nvSpPr>
          <p:cNvPr id="3" name="Text Placeholder 2"/>
          <p:cNvSpPr>
            <a:spLocks noGrp="1"/>
          </p:cNvSpPr>
          <p:nvPr>
            <p:ph type="body" sz="quarter" idx="11"/>
          </p:nvPr>
        </p:nvSpPr>
        <p:spPr>
          <a:xfrm>
            <a:off x="6215380" y="3619500"/>
            <a:ext cx="6451600" cy="2006546"/>
          </a:xfrm>
        </p:spPr>
        <p:txBody>
          <a:bodyPr anchor="ctr"/>
          <a:lstStyle/>
          <a:p>
            <a:pPr algn="ctr">
              <a:lnSpc>
                <a:spcPts val="5700"/>
              </a:lnSpc>
            </a:pPr>
            <a:r>
              <a:rPr lang="en-CA" sz="6000" dirty="0"/>
              <a:t>Tri</a:t>
            </a:r>
            <a:r>
              <a:rPr lang="en-CA" sz="6600" dirty="0">
                <a:solidFill>
                  <a:schemeClr val="accent4"/>
                </a:solidFill>
                <a:latin typeface="+mn-lt"/>
              </a:rPr>
              <a:t>pp</a:t>
            </a:r>
            <a:r>
              <a:rPr lang="en-CA" sz="6000" dirty="0"/>
              <a:t>r</a:t>
            </a:r>
          </a:p>
          <a:p>
            <a:pPr algn="ctr">
              <a:lnSpc>
                <a:spcPts val="5700"/>
              </a:lnSpc>
            </a:pPr>
            <a:r>
              <a:rPr lang="en-CA" sz="2000" dirty="0"/>
              <a:t>A fun tool to assist your travel decision</a:t>
            </a:r>
          </a:p>
        </p:txBody>
      </p:sp>
      <p:pic>
        <p:nvPicPr>
          <p:cNvPr id="4" name="Picture 3">
            <a:extLst>
              <a:ext uri="{FF2B5EF4-FFF2-40B4-BE49-F238E27FC236}">
                <a16:creationId xmlns:a16="http://schemas.microsoft.com/office/drawing/2014/main" id="{F2C4F7D4-075D-E725-785D-F93F9357A9E5}"/>
              </a:ext>
            </a:extLst>
          </p:cNvPr>
          <p:cNvPicPr>
            <a:picLocks noChangeAspect="1"/>
          </p:cNvPicPr>
          <p:nvPr/>
        </p:nvPicPr>
        <p:blipFill>
          <a:blip r:embed="rId3"/>
          <a:stretch>
            <a:fillRect/>
          </a:stretch>
        </p:blipFill>
        <p:spPr>
          <a:xfrm rot="20778063">
            <a:off x="800685" y="3164112"/>
            <a:ext cx="1449094" cy="927571"/>
          </a:xfrm>
          <a:prstGeom prst="rect">
            <a:avLst/>
          </a:prstGeom>
        </p:spPr>
      </p:pic>
      <p:pic>
        <p:nvPicPr>
          <p:cNvPr id="1030" name="Picture 6">
            <a:extLst>
              <a:ext uri="{FF2B5EF4-FFF2-40B4-BE49-F238E27FC236}">
                <a16:creationId xmlns:a16="http://schemas.microsoft.com/office/drawing/2014/main" id="{1CD8BEF8-9D0F-6280-8811-A596B3480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42071">
            <a:off x="413059" y="2051333"/>
            <a:ext cx="1049830" cy="1049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07DAAB-EE08-3A04-748A-FF5CE0188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254542">
            <a:off x="730232" y="1147317"/>
            <a:ext cx="1373720" cy="9702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C2A5FB-4427-046A-F380-89B850FE6968}"/>
              </a:ext>
            </a:extLst>
          </p:cNvPr>
          <p:cNvPicPr>
            <a:picLocks noChangeAspect="1"/>
          </p:cNvPicPr>
          <p:nvPr/>
        </p:nvPicPr>
        <p:blipFill>
          <a:blip r:embed="rId6"/>
          <a:stretch>
            <a:fillRect/>
          </a:stretch>
        </p:blipFill>
        <p:spPr>
          <a:xfrm>
            <a:off x="1694410" y="2074437"/>
            <a:ext cx="1438430" cy="920745"/>
          </a:xfrm>
          <a:prstGeom prst="rect">
            <a:avLst/>
          </a:prstGeom>
        </p:spPr>
      </p:pic>
      <p:pic>
        <p:nvPicPr>
          <p:cNvPr id="6" name="Picture 2">
            <a:extLst>
              <a:ext uri="{FF2B5EF4-FFF2-40B4-BE49-F238E27FC236}">
                <a16:creationId xmlns:a16="http://schemas.microsoft.com/office/drawing/2014/main" id="{F37AFCAA-6F1F-A78C-EC29-AD05277B08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91170">
            <a:off x="1120324" y="2575913"/>
            <a:ext cx="1147209" cy="7343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BA2D877-8A1D-DFAB-1943-FCCEF21757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27947">
            <a:off x="1707846" y="1247985"/>
            <a:ext cx="1262312" cy="8835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08A69E-A9D0-0DCF-1F06-8D3A90FBF353}"/>
              </a:ext>
            </a:extLst>
          </p:cNvPr>
          <p:cNvPicPr>
            <a:picLocks noChangeAspect="1"/>
          </p:cNvPicPr>
          <p:nvPr/>
        </p:nvPicPr>
        <p:blipFill>
          <a:blip r:embed="rId6"/>
          <a:stretch>
            <a:fillRect/>
          </a:stretch>
        </p:blipFill>
        <p:spPr>
          <a:xfrm>
            <a:off x="12046460" y="1600200"/>
            <a:ext cx="1978973" cy="1266749"/>
          </a:xfrm>
          <a:prstGeom prst="rect">
            <a:avLst/>
          </a:prstGeom>
        </p:spPr>
      </p:pic>
      <p:cxnSp>
        <p:nvCxnSpPr>
          <p:cNvPr id="9" name="Connector: Elbow 8">
            <a:extLst>
              <a:ext uri="{FF2B5EF4-FFF2-40B4-BE49-F238E27FC236}">
                <a16:creationId xmlns:a16="http://schemas.microsoft.com/office/drawing/2014/main" id="{96A77F16-A6A2-E503-8E29-72EF62E720E6}"/>
              </a:ext>
            </a:extLst>
          </p:cNvPr>
          <p:cNvCxnSpPr>
            <a:cxnSpLocks/>
          </p:cNvCxnSpPr>
          <p:nvPr/>
        </p:nvCxnSpPr>
        <p:spPr>
          <a:xfrm>
            <a:off x="4499429" y="2467346"/>
            <a:ext cx="3875314" cy="1770825"/>
          </a:xfrm>
          <a:prstGeom prst="bentConnector3">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55BD5FA7-9D0A-E0EA-FB92-1F2B2F45ADD2}"/>
              </a:ext>
            </a:extLst>
          </p:cNvPr>
          <p:cNvCxnSpPr>
            <a:cxnSpLocks/>
            <a:stCxn id="31" idx="3"/>
            <a:endCxn id="10" idx="1"/>
          </p:cNvCxnSpPr>
          <p:nvPr/>
        </p:nvCxnSpPr>
        <p:spPr>
          <a:xfrm flipV="1">
            <a:off x="10715326" y="2233575"/>
            <a:ext cx="1331134" cy="2016503"/>
          </a:xfrm>
          <a:prstGeom prst="bentConnector3">
            <a:avLst>
              <a:gd name="adj1" fmla="val 50000"/>
            </a:avLst>
          </a:prstGeom>
          <a:ln w="381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pic>
        <p:nvPicPr>
          <p:cNvPr id="35" name="Picture 8" descr="Museums Pictures | Download Free Images on Unsplash">
            <a:extLst>
              <a:ext uri="{FF2B5EF4-FFF2-40B4-BE49-F238E27FC236}">
                <a16:creationId xmlns:a16="http://schemas.microsoft.com/office/drawing/2014/main" id="{04AEE2C4-A190-8FE0-E804-DB5E9521E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9810" y="952116"/>
            <a:ext cx="1705672" cy="113504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C697C6E-2044-A8D3-DACD-1E99E0F72EF0}"/>
              </a:ext>
            </a:extLst>
          </p:cNvPr>
          <p:cNvSpPr txBox="1"/>
          <p:nvPr/>
        </p:nvSpPr>
        <p:spPr>
          <a:xfrm>
            <a:off x="8136516" y="3980773"/>
            <a:ext cx="2578810" cy="538609"/>
          </a:xfrm>
          <a:prstGeom prst="rect">
            <a:avLst/>
          </a:prstGeom>
          <a:noFill/>
        </p:spPr>
        <p:txBody>
          <a:bodyPr wrap="square" rtlCol="0">
            <a:spAutoFit/>
          </a:bodyPr>
          <a:lstStyle/>
          <a:p>
            <a:r>
              <a:rPr lang="en-CA" dirty="0"/>
              <a:t> </a:t>
            </a:r>
          </a:p>
        </p:txBody>
      </p:sp>
    </p:spTree>
    <p:extLst>
      <p:ext uri="{BB962C8B-B14F-4D97-AF65-F5344CB8AC3E}">
        <p14:creationId xmlns:p14="http://schemas.microsoft.com/office/powerpoint/2010/main" val="519632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017D-1668-4588-9E0C-D0C5A1EE26B4}"/>
              </a:ext>
            </a:extLst>
          </p:cNvPr>
          <p:cNvSpPr>
            <a:spLocks noGrp="1"/>
          </p:cNvSpPr>
          <p:nvPr>
            <p:ph type="title"/>
          </p:nvPr>
        </p:nvSpPr>
        <p:spPr/>
        <p:txBody>
          <a:bodyPr/>
          <a:lstStyle/>
          <a:p>
            <a:r>
              <a:rPr lang="en-US" dirty="0"/>
              <a:t>Front End</a:t>
            </a:r>
            <a:br>
              <a:rPr lang="en-US" dirty="0"/>
            </a:br>
            <a:r>
              <a:rPr lang="en-US" b="1" dirty="0"/>
              <a:t>10 questions </a:t>
            </a:r>
            <a:r>
              <a:rPr lang="en-US" dirty="0"/>
              <a:t>for the User to answer</a:t>
            </a:r>
            <a:endParaRPr lang="en-CA" dirty="0"/>
          </a:p>
        </p:txBody>
      </p:sp>
      <p:sp>
        <p:nvSpPr>
          <p:cNvPr id="3" name="Content Placeholder 2">
            <a:extLst>
              <a:ext uri="{FF2B5EF4-FFF2-40B4-BE49-F238E27FC236}">
                <a16:creationId xmlns:a16="http://schemas.microsoft.com/office/drawing/2014/main" id="{EE7AC789-44E5-4938-AA73-C78C1A3714A6}"/>
              </a:ext>
            </a:extLst>
          </p:cNvPr>
          <p:cNvSpPr>
            <a:spLocks noGrp="1"/>
          </p:cNvSpPr>
          <p:nvPr>
            <p:ph idx="1"/>
          </p:nvPr>
        </p:nvSpPr>
        <p:spPr/>
        <p:txBody>
          <a:bodyPr>
            <a:normAutofit lnSpcReduction="10000"/>
          </a:bodyPr>
          <a:lstStyle/>
          <a:p>
            <a:pPr marL="0" indent="0">
              <a:buNone/>
            </a:pPr>
            <a:r>
              <a:rPr lang="en-US" dirty="0"/>
              <a:t>In a scale from 1 (less like you) to 5 (more like you) answer the following 10 questions:</a:t>
            </a:r>
          </a:p>
          <a:p>
            <a:pPr marL="411480" indent="-411480">
              <a:buFont typeface="+mj-lt"/>
              <a:buAutoNum type="arabicPeriod"/>
            </a:pPr>
            <a:r>
              <a:rPr lang="en-US" dirty="0"/>
              <a:t>You spend most of your time off exploring different topics that interest you</a:t>
            </a:r>
          </a:p>
          <a:p>
            <a:pPr marL="342900" lvl="0" indent="-342900" fontAlgn="ctr">
              <a:lnSpc>
                <a:spcPct val="107000"/>
              </a:lnSpc>
              <a:spcAft>
                <a:spcPts val="0"/>
              </a:spcAft>
              <a:buFont typeface="+mj-lt"/>
              <a:buAutoNum type="arabicPeriod"/>
              <a:tabLst>
                <a:tab pos="685800" algn="l"/>
              </a:tabLst>
            </a:pPr>
            <a:r>
              <a:rPr lang="en-CA" dirty="0"/>
              <a:t>You are a yogi even when the house is on fire</a:t>
            </a:r>
          </a:p>
          <a:p>
            <a:pPr marL="342900" lvl="0" indent="-342900" fontAlgn="ctr">
              <a:lnSpc>
                <a:spcPct val="107000"/>
              </a:lnSpc>
              <a:spcAft>
                <a:spcPts val="0"/>
              </a:spcAft>
              <a:buFont typeface="+mj-lt"/>
              <a:buAutoNum type="arabicPeriod"/>
              <a:tabLst>
                <a:tab pos="685800" algn="l"/>
              </a:tabLst>
            </a:pPr>
            <a:r>
              <a:rPr lang="en-CA" dirty="0"/>
              <a:t>At a party you just talk to those you know instead of talking to new people</a:t>
            </a:r>
          </a:p>
          <a:p>
            <a:pPr marL="342900" lvl="0" indent="-342900" fontAlgn="ctr">
              <a:lnSpc>
                <a:spcPct val="107000"/>
              </a:lnSpc>
              <a:spcAft>
                <a:spcPts val="0"/>
              </a:spcAft>
              <a:buFont typeface="+mj-lt"/>
              <a:buAutoNum type="arabicPeriod"/>
              <a:tabLst>
                <a:tab pos="685800" algn="l"/>
              </a:tabLst>
            </a:pPr>
            <a:r>
              <a:rPr lang="en-CA" dirty="0"/>
              <a:t>You enjoy creating lists and using organizing tools for every layer of your life</a:t>
            </a:r>
          </a:p>
          <a:p>
            <a:pPr marL="342900" lvl="0" indent="-342900" fontAlgn="ctr">
              <a:lnSpc>
                <a:spcPct val="107000"/>
              </a:lnSpc>
              <a:spcAft>
                <a:spcPts val="0"/>
              </a:spcAft>
              <a:buFont typeface="+mj-lt"/>
              <a:buAutoNum type="arabicPeriod"/>
              <a:tabLst>
                <a:tab pos="685800" algn="l"/>
              </a:tabLst>
            </a:pPr>
            <a:r>
              <a:rPr lang="en-CA" dirty="0"/>
              <a:t>You are keen to discuss interpretations of creative pieces</a:t>
            </a:r>
          </a:p>
          <a:p>
            <a:pPr marL="342900" lvl="0" indent="-342900" fontAlgn="ctr">
              <a:lnSpc>
                <a:spcPct val="107000"/>
              </a:lnSpc>
              <a:spcAft>
                <a:spcPts val="0"/>
              </a:spcAft>
              <a:buFont typeface="+mj-lt"/>
              <a:buAutoNum type="arabicPeriod"/>
              <a:tabLst>
                <a:tab pos="685800" algn="l"/>
              </a:tabLst>
            </a:pPr>
            <a:r>
              <a:rPr lang="en-CA" dirty="0"/>
              <a:t>Never miss the chance of trekking a peak at sunrise</a:t>
            </a:r>
          </a:p>
          <a:p>
            <a:pPr marL="342900" lvl="0" indent="-342900" fontAlgn="ctr">
              <a:lnSpc>
                <a:spcPct val="107000"/>
              </a:lnSpc>
              <a:spcAft>
                <a:spcPts val="0"/>
              </a:spcAft>
              <a:buFont typeface="+mj-lt"/>
              <a:buAutoNum type="arabicPeriod"/>
              <a:tabLst>
                <a:tab pos="457200" algn="l"/>
              </a:tabLst>
            </a:pPr>
            <a:r>
              <a:rPr lang="en-CA" dirty="0"/>
              <a:t>A stay at an all-inclusive resort by the beach</a:t>
            </a:r>
          </a:p>
          <a:p>
            <a:pPr marL="342900" indent="-342900" fontAlgn="ctr">
              <a:lnSpc>
                <a:spcPct val="107000"/>
              </a:lnSpc>
              <a:buFont typeface="+mj-lt"/>
              <a:buAutoNum type="arabicPeriod"/>
              <a:tabLst>
                <a:tab pos="457200" algn="l"/>
              </a:tabLst>
            </a:pPr>
            <a:r>
              <a:rPr lang="en-CA" dirty="0"/>
              <a:t>I go on vacation but keep up my training even at an indoor pool</a:t>
            </a:r>
          </a:p>
          <a:p>
            <a:pPr marL="342900" indent="-342900" fontAlgn="ctr">
              <a:lnSpc>
                <a:spcPct val="107000"/>
              </a:lnSpc>
              <a:buFont typeface="+mj-lt"/>
              <a:buAutoNum type="arabicPeriod"/>
              <a:tabLst>
                <a:tab pos="457200" algn="l"/>
              </a:tabLst>
            </a:pPr>
            <a:r>
              <a:rPr lang="en-CA" dirty="0"/>
              <a:t>Eating is an experience I enjoy at any fine dining restaurant</a:t>
            </a:r>
          </a:p>
          <a:p>
            <a:pPr marL="342900" indent="-342900" fontAlgn="ctr">
              <a:lnSpc>
                <a:spcPct val="107000"/>
              </a:lnSpc>
              <a:buFont typeface="+mj-lt"/>
              <a:buAutoNum type="arabicPeriod"/>
              <a:tabLst>
                <a:tab pos="457200" algn="l"/>
              </a:tabLst>
            </a:pPr>
            <a:r>
              <a:rPr lang="en-CA" dirty="0"/>
              <a:t>I go away to get good rest and a spa is always a good idea</a:t>
            </a:r>
          </a:p>
        </p:txBody>
      </p:sp>
    </p:spTree>
    <p:extLst>
      <p:ext uri="{BB962C8B-B14F-4D97-AF65-F5344CB8AC3E}">
        <p14:creationId xmlns:p14="http://schemas.microsoft.com/office/powerpoint/2010/main" val="3752460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Database ERD (Not Final Version)</a:t>
            </a:r>
          </a:p>
        </p:txBody>
      </p:sp>
      <p:pic>
        <p:nvPicPr>
          <p:cNvPr id="4" name="Picture 3">
            <a:extLst>
              <a:ext uri="{FF2B5EF4-FFF2-40B4-BE49-F238E27FC236}">
                <a16:creationId xmlns:a16="http://schemas.microsoft.com/office/drawing/2014/main" id="{46E7ACD0-3E5A-4266-A4C6-E6B964C3795E}"/>
              </a:ext>
            </a:extLst>
          </p:cNvPr>
          <p:cNvPicPr>
            <a:picLocks noChangeAspect="1"/>
          </p:cNvPicPr>
          <p:nvPr/>
        </p:nvPicPr>
        <p:blipFill>
          <a:blip r:embed="rId2"/>
          <a:stretch>
            <a:fillRect/>
          </a:stretch>
        </p:blipFill>
        <p:spPr>
          <a:xfrm>
            <a:off x="2925271" y="1210358"/>
            <a:ext cx="8910558" cy="6154523"/>
          </a:xfrm>
          <a:prstGeom prst="rect">
            <a:avLst/>
          </a:prstGeom>
        </p:spPr>
      </p:pic>
    </p:spTree>
    <p:extLst>
      <p:ext uri="{BB962C8B-B14F-4D97-AF65-F5344CB8AC3E}">
        <p14:creationId xmlns:p14="http://schemas.microsoft.com/office/powerpoint/2010/main" val="43693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ML Model Diagram</a:t>
            </a:r>
          </a:p>
        </p:txBody>
      </p:sp>
      <p:sp>
        <p:nvSpPr>
          <p:cNvPr id="75" name="Rectangle: Rounded Corners 74">
            <a:extLst>
              <a:ext uri="{FF2B5EF4-FFF2-40B4-BE49-F238E27FC236}">
                <a16:creationId xmlns:a16="http://schemas.microsoft.com/office/drawing/2014/main" id="{83AFB99C-F438-4246-174F-DDB8660EDDC7}"/>
              </a:ext>
            </a:extLst>
          </p:cNvPr>
          <p:cNvSpPr/>
          <p:nvPr/>
        </p:nvSpPr>
        <p:spPr>
          <a:xfrm>
            <a:off x="5020346" y="2807624"/>
            <a:ext cx="4589708" cy="3682115"/>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Unsupervised ML Model</a:t>
            </a:r>
          </a:p>
          <a:p>
            <a:pPr algn="ctr"/>
            <a:endParaRPr lang="en-CA" sz="1400" b="1" dirty="0">
              <a:solidFill>
                <a:srgbClr val="002060"/>
              </a:solidFill>
            </a:endParaRPr>
          </a:p>
        </p:txBody>
      </p:sp>
      <p:sp>
        <p:nvSpPr>
          <p:cNvPr id="48" name="Rectangle: Rounded Corners 47">
            <a:extLst>
              <a:ext uri="{FF2B5EF4-FFF2-40B4-BE49-F238E27FC236}">
                <a16:creationId xmlns:a16="http://schemas.microsoft.com/office/drawing/2014/main" id="{4C444C8E-65F6-4CB7-CBB2-B52D02967DF0}"/>
              </a:ext>
            </a:extLst>
          </p:cNvPr>
          <p:cNvSpPr/>
          <p:nvPr/>
        </p:nvSpPr>
        <p:spPr>
          <a:xfrm>
            <a:off x="1074627" y="3464568"/>
            <a:ext cx="2705013" cy="2356356"/>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Input</a:t>
            </a:r>
          </a:p>
          <a:p>
            <a:pPr algn="ctr"/>
            <a:endParaRPr lang="en-CA" sz="1400" b="1" dirty="0">
              <a:solidFill>
                <a:srgbClr val="002060"/>
              </a:solidFill>
            </a:endParaRPr>
          </a:p>
        </p:txBody>
      </p:sp>
      <p:sp>
        <p:nvSpPr>
          <p:cNvPr id="10" name="Rectangle 9">
            <a:extLst>
              <a:ext uri="{FF2B5EF4-FFF2-40B4-BE49-F238E27FC236}">
                <a16:creationId xmlns:a16="http://schemas.microsoft.com/office/drawing/2014/main" id="{33F75CF3-7E36-D39A-C84E-AE832EC3D9CE}"/>
              </a:ext>
            </a:extLst>
          </p:cNvPr>
          <p:cNvSpPr/>
          <p:nvPr/>
        </p:nvSpPr>
        <p:spPr>
          <a:xfrm>
            <a:off x="6133622" y="3332651"/>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Data Preparation</a:t>
            </a:r>
          </a:p>
        </p:txBody>
      </p:sp>
      <p:sp>
        <p:nvSpPr>
          <p:cNvPr id="37" name="Rectangle 36">
            <a:extLst>
              <a:ext uri="{FF2B5EF4-FFF2-40B4-BE49-F238E27FC236}">
                <a16:creationId xmlns:a16="http://schemas.microsoft.com/office/drawing/2014/main" id="{606F9843-E7B1-5B93-E4C9-A1246E855154}"/>
              </a:ext>
            </a:extLst>
          </p:cNvPr>
          <p:cNvSpPr/>
          <p:nvPr/>
        </p:nvSpPr>
        <p:spPr>
          <a:xfrm>
            <a:off x="6133622" y="4524668"/>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PCA Setting</a:t>
            </a:r>
          </a:p>
        </p:txBody>
      </p:sp>
      <p:sp>
        <p:nvSpPr>
          <p:cNvPr id="38" name="Rectangle 37">
            <a:extLst>
              <a:ext uri="{FF2B5EF4-FFF2-40B4-BE49-F238E27FC236}">
                <a16:creationId xmlns:a16="http://schemas.microsoft.com/office/drawing/2014/main" id="{F6D3FDFF-11D5-FC49-460F-5BD66A60C4EA}"/>
              </a:ext>
            </a:extLst>
          </p:cNvPr>
          <p:cNvSpPr/>
          <p:nvPr/>
        </p:nvSpPr>
        <p:spPr>
          <a:xfrm>
            <a:off x="6133622" y="5716685"/>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Plot data and Validation  </a:t>
            </a:r>
          </a:p>
        </p:txBody>
      </p:sp>
      <p:sp>
        <p:nvSpPr>
          <p:cNvPr id="39" name="Rectangle 38">
            <a:extLst>
              <a:ext uri="{FF2B5EF4-FFF2-40B4-BE49-F238E27FC236}">
                <a16:creationId xmlns:a16="http://schemas.microsoft.com/office/drawing/2014/main" id="{A720A215-1EED-BD18-5037-76D58DFE752B}"/>
              </a:ext>
            </a:extLst>
          </p:cNvPr>
          <p:cNvSpPr/>
          <p:nvPr/>
        </p:nvSpPr>
        <p:spPr>
          <a:xfrm>
            <a:off x="6133622" y="5120677"/>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Find the best value for K</a:t>
            </a:r>
          </a:p>
        </p:txBody>
      </p:sp>
      <p:sp>
        <p:nvSpPr>
          <p:cNvPr id="49" name="Rectangle 48">
            <a:extLst>
              <a:ext uri="{FF2B5EF4-FFF2-40B4-BE49-F238E27FC236}">
                <a16:creationId xmlns:a16="http://schemas.microsoft.com/office/drawing/2014/main" id="{31FE1BE2-38D0-A578-F438-0781A2BF253F}"/>
              </a:ext>
            </a:extLst>
          </p:cNvPr>
          <p:cNvSpPr/>
          <p:nvPr/>
        </p:nvSpPr>
        <p:spPr>
          <a:xfrm>
            <a:off x="1245555" y="4132218"/>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Rating Data</a:t>
            </a:r>
          </a:p>
        </p:txBody>
      </p:sp>
      <p:sp>
        <p:nvSpPr>
          <p:cNvPr id="50" name="Rectangle 49">
            <a:extLst>
              <a:ext uri="{FF2B5EF4-FFF2-40B4-BE49-F238E27FC236}">
                <a16:creationId xmlns:a16="http://schemas.microsoft.com/office/drawing/2014/main" id="{36254F20-E08D-CC19-C8BD-D8040D7E8406}"/>
              </a:ext>
            </a:extLst>
          </p:cNvPr>
          <p:cNvSpPr/>
          <p:nvPr/>
        </p:nvSpPr>
        <p:spPr>
          <a:xfrm>
            <a:off x="1245555" y="4646056"/>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Category Table</a:t>
            </a:r>
          </a:p>
        </p:txBody>
      </p:sp>
      <p:sp>
        <p:nvSpPr>
          <p:cNvPr id="51" name="Rectangle 50">
            <a:extLst>
              <a:ext uri="{FF2B5EF4-FFF2-40B4-BE49-F238E27FC236}">
                <a16:creationId xmlns:a16="http://schemas.microsoft.com/office/drawing/2014/main" id="{C3B696D6-EBBE-0D62-A021-4B669E8E98DA}"/>
              </a:ext>
            </a:extLst>
          </p:cNvPr>
          <p:cNvSpPr/>
          <p:nvPr/>
        </p:nvSpPr>
        <p:spPr>
          <a:xfrm>
            <a:off x="1245555" y="5159895"/>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User Table</a:t>
            </a:r>
          </a:p>
        </p:txBody>
      </p:sp>
      <p:pic>
        <p:nvPicPr>
          <p:cNvPr id="77" name="Picture 76">
            <a:extLst>
              <a:ext uri="{FF2B5EF4-FFF2-40B4-BE49-F238E27FC236}">
                <a16:creationId xmlns:a16="http://schemas.microsoft.com/office/drawing/2014/main" id="{05A20157-03C9-47C5-94F3-1F630DE7B23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8086" y="1364919"/>
            <a:ext cx="738102" cy="73810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B6ACDAF7-F471-9971-536E-4C81E5F2AF9E}"/>
              </a:ext>
            </a:extLst>
          </p:cNvPr>
          <p:cNvGrpSpPr/>
          <p:nvPr/>
        </p:nvGrpSpPr>
        <p:grpSpPr>
          <a:xfrm>
            <a:off x="5150446" y="2837075"/>
            <a:ext cx="915962" cy="856092"/>
            <a:chOff x="4177506" y="1623757"/>
            <a:chExt cx="1116678" cy="976117"/>
          </a:xfrm>
        </p:grpSpPr>
        <p:grpSp>
          <p:nvGrpSpPr>
            <p:cNvPr id="97" name="Group 96">
              <a:extLst>
                <a:ext uri="{FF2B5EF4-FFF2-40B4-BE49-F238E27FC236}">
                  <a16:creationId xmlns:a16="http://schemas.microsoft.com/office/drawing/2014/main" id="{3C0D38F5-C6D1-7CD1-5171-5A749F2B5993}"/>
                </a:ext>
              </a:extLst>
            </p:cNvPr>
            <p:cNvGrpSpPr/>
            <p:nvPr/>
          </p:nvGrpSpPr>
          <p:grpSpPr>
            <a:xfrm>
              <a:off x="4177506" y="1623757"/>
              <a:ext cx="1116678" cy="976117"/>
              <a:chOff x="6696646" y="2247899"/>
              <a:chExt cx="1116678" cy="976117"/>
            </a:xfrm>
          </p:grpSpPr>
          <p:pic>
            <p:nvPicPr>
              <p:cNvPr id="93" name="Picture 92">
                <a:extLst>
                  <a:ext uri="{FF2B5EF4-FFF2-40B4-BE49-F238E27FC236}">
                    <a16:creationId xmlns:a16="http://schemas.microsoft.com/office/drawing/2014/main" id="{A9EF66A0-4B0C-4333-9693-15F7AE688D71}"/>
                  </a:ext>
                </a:extLst>
              </p:cNvPr>
              <p:cNvPicPr>
                <a:picLocks noChangeAspect="1"/>
              </p:cNvPicPr>
              <p:nvPr/>
            </p:nvPicPr>
            <p:blipFill>
              <a:blip r:embed="rId3"/>
              <a:stretch>
                <a:fillRect/>
              </a:stretch>
            </p:blipFill>
            <p:spPr>
              <a:xfrm>
                <a:off x="6696646" y="2247899"/>
                <a:ext cx="1116678" cy="976117"/>
              </a:xfrm>
              <a:prstGeom prst="rect">
                <a:avLst/>
              </a:prstGeom>
            </p:spPr>
          </p:pic>
          <p:pic>
            <p:nvPicPr>
              <p:cNvPr id="94" name="Picture 93">
                <a:extLst>
                  <a:ext uri="{FF2B5EF4-FFF2-40B4-BE49-F238E27FC236}">
                    <a16:creationId xmlns:a16="http://schemas.microsoft.com/office/drawing/2014/main" id="{EBE634F9-1E2A-4938-A4A6-150CDCEE4069}"/>
                  </a:ext>
                </a:extLst>
              </p:cNvPr>
              <p:cNvPicPr>
                <a:picLocks noChangeAspect="1"/>
              </p:cNvPicPr>
              <p:nvPr/>
            </p:nvPicPr>
            <p:blipFill>
              <a:blip r:embed="rId4"/>
              <a:stretch>
                <a:fillRect/>
              </a:stretch>
            </p:blipFill>
            <p:spPr>
              <a:xfrm>
                <a:off x="7185727" y="2259783"/>
                <a:ext cx="624546" cy="390638"/>
              </a:xfrm>
              <a:prstGeom prst="rect">
                <a:avLst/>
              </a:prstGeom>
            </p:spPr>
          </p:pic>
        </p:grpSp>
        <p:pic>
          <p:nvPicPr>
            <p:cNvPr id="53" name="Picture 52" descr="Image result for python logo">
              <a:extLst>
                <a:ext uri="{FF2B5EF4-FFF2-40B4-BE49-F238E27FC236}">
                  <a16:creationId xmlns:a16="http://schemas.microsoft.com/office/drawing/2014/main" id="{84164FE8-94FC-8B52-9AE0-AC6855960C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8019" y="2151226"/>
              <a:ext cx="354384" cy="390638"/>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A739FC00-0A7E-349F-B97C-141ED3C80E96}"/>
              </a:ext>
            </a:extLst>
          </p:cNvPr>
          <p:cNvSpPr/>
          <p:nvPr/>
        </p:nvSpPr>
        <p:spPr>
          <a:xfrm>
            <a:off x="6133622" y="3928659"/>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Scaling</a:t>
            </a:r>
          </a:p>
        </p:txBody>
      </p:sp>
      <p:cxnSp>
        <p:nvCxnSpPr>
          <p:cNvPr id="56" name="Straight Arrow Connector 55">
            <a:extLst>
              <a:ext uri="{FF2B5EF4-FFF2-40B4-BE49-F238E27FC236}">
                <a16:creationId xmlns:a16="http://schemas.microsoft.com/office/drawing/2014/main" id="{4061994C-D403-FA77-9DC9-020F25C7DBCC}"/>
              </a:ext>
            </a:extLst>
          </p:cNvPr>
          <p:cNvCxnSpPr>
            <a:cxnSpLocks/>
            <a:stCxn id="48" idx="3"/>
            <a:endCxn id="75" idx="1"/>
          </p:cNvCxnSpPr>
          <p:nvPr/>
        </p:nvCxnSpPr>
        <p:spPr>
          <a:xfrm>
            <a:off x="3779640" y="4642746"/>
            <a:ext cx="1240706" cy="593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C35DDD1-08FA-7089-67FA-58E8D5B42BBA}"/>
              </a:ext>
            </a:extLst>
          </p:cNvPr>
          <p:cNvCxnSpPr>
            <a:cxnSpLocks/>
            <a:stCxn id="75" idx="3"/>
            <a:endCxn id="67" idx="1"/>
          </p:cNvCxnSpPr>
          <p:nvPr/>
        </p:nvCxnSpPr>
        <p:spPr>
          <a:xfrm>
            <a:off x="9610054" y="4648682"/>
            <a:ext cx="1069202" cy="76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9528FF81-E3A1-A982-4198-73727E90CA9E}"/>
              </a:ext>
            </a:extLst>
          </p:cNvPr>
          <p:cNvSpPr/>
          <p:nvPr/>
        </p:nvSpPr>
        <p:spPr>
          <a:xfrm>
            <a:off x="10679256" y="3894744"/>
            <a:ext cx="2705013" cy="1509395"/>
          </a:xfrm>
          <a:prstGeom prst="roundRect">
            <a:avLst>
              <a:gd name="adj" fmla="val 5840"/>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CA" sz="1600" b="1" dirty="0">
                <a:solidFill>
                  <a:srgbClr val="002060"/>
                </a:solidFill>
              </a:rPr>
              <a:t>Output</a:t>
            </a:r>
          </a:p>
          <a:p>
            <a:pPr algn="ctr"/>
            <a:endParaRPr lang="en-CA" sz="1400" b="1" dirty="0">
              <a:solidFill>
                <a:srgbClr val="002060"/>
              </a:solidFill>
            </a:endParaRPr>
          </a:p>
        </p:txBody>
      </p:sp>
      <p:sp>
        <p:nvSpPr>
          <p:cNvPr id="68" name="Rectangle 67">
            <a:extLst>
              <a:ext uri="{FF2B5EF4-FFF2-40B4-BE49-F238E27FC236}">
                <a16:creationId xmlns:a16="http://schemas.microsoft.com/office/drawing/2014/main" id="{5949180F-EFAB-B9C1-ED6C-7304F94B716A}"/>
              </a:ext>
            </a:extLst>
          </p:cNvPr>
          <p:cNvSpPr/>
          <p:nvPr/>
        </p:nvSpPr>
        <p:spPr>
          <a:xfrm>
            <a:off x="10868468" y="4390571"/>
            <a:ext cx="2363157" cy="416586"/>
          </a:xfrm>
          <a:prstGeom prst="rect">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Group data into clusters</a:t>
            </a:r>
          </a:p>
        </p:txBody>
      </p:sp>
      <p:cxnSp>
        <p:nvCxnSpPr>
          <p:cNvPr id="82" name="Straight Arrow Connector 103">
            <a:extLst>
              <a:ext uri="{FF2B5EF4-FFF2-40B4-BE49-F238E27FC236}">
                <a16:creationId xmlns:a16="http://schemas.microsoft.com/office/drawing/2014/main" id="{C5CE074C-110A-7516-3825-3B21CED194A0}"/>
              </a:ext>
            </a:extLst>
          </p:cNvPr>
          <p:cNvCxnSpPr>
            <a:cxnSpLocks/>
            <a:stCxn id="67" idx="0"/>
            <a:endCxn id="77" idx="3"/>
          </p:cNvCxnSpPr>
          <p:nvPr/>
        </p:nvCxnSpPr>
        <p:spPr>
          <a:xfrm rot="16200000" flipV="1">
            <a:off x="8848589" y="711569"/>
            <a:ext cx="2160774" cy="4205575"/>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103">
            <a:extLst>
              <a:ext uri="{FF2B5EF4-FFF2-40B4-BE49-F238E27FC236}">
                <a16:creationId xmlns:a16="http://schemas.microsoft.com/office/drawing/2014/main" id="{1CC8C363-85E2-B527-01B5-869FB3FB2A92}"/>
              </a:ext>
            </a:extLst>
          </p:cNvPr>
          <p:cNvCxnSpPr>
            <a:cxnSpLocks/>
            <a:stCxn id="77" idx="1"/>
            <a:endCxn id="48" idx="0"/>
          </p:cNvCxnSpPr>
          <p:nvPr/>
        </p:nvCxnSpPr>
        <p:spPr>
          <a:xfrm rot="10800000" flipV="1">
            <a:off x="2427134" y="1733970"/>
            <a:ext cx="4660952" cy="1730598"/>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CEFF61F-03B7-AA41-D049-0DB1D3FBFB2E}"/>
              </a:ext>
            </a:extLst>
          </p:cNvPr>
          <p:cNvSpPr txBox="1"/>
          <p:nvPr/>
        </p:nvSpPr>
        <p:spPr>
          <a:xfrm>
            <a:off x="7007403" y="2104435"/>
            <a:ext cx="1121235" cy="338554"/>
          </a:xfrm>
          <a:prstGeom prst="rect">
            <a:avLst/>
          </a:prstGeom>
          <a:noFill/>
        </p:spPr>
        <p:txBody>
          <a:bodyPr wrap="square" rtlCol="0">
            <a:spAutoFit/>
          </a:bodyPr>
          <a:lstStyle/>
          <a:p>
            <a:r>
              <a:rPr lang="en-CA" sz="1600" dirty="0"/>
              <a:t>Database</a:t>
            </a:r>
          </a:p>
        </p:txBody>
      </p:sp>
    </p:spTree>
    <p:extLst>
      <p:ext uri="{BB962C8B-B14F-4D97-AF65-F5344CB8AC3E}">
        <p14:creationId xmlns:p14="http://schemas.microsoft.com/office/powerpoint/2010/main" val="4234376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E0CF7-DD05-4055-A595-1631E5BA1F86}"/>
              </a:ext>
            </a:extLst>
          </p:cNvPr>
          <p:cNvSpPr>
            <a:spLocks noGrp="1"/>
          </p:cNvSpPr>
          <p:nvPr>
            <p:ph type="title"/>
          </p:nvPr>
        </p:nvSpPr>
        <p:spPr/>
        <p:txBody>
          <a:bodyPr/>
          <a:lstStyle/>
          <a:p>
            <a:r>
              <a:rPr lang="en-US" dirty="0"/>
              <a:t>Front End – OUTPUT</a:t>
            </a:r>
            <a:endParaRPr lang="en-CA" dirty="0"/>
          </a:p>
        </p:txBody>
      </p:sp>
      <p:sp>
        <p:nvSpPr>
          <p:cNvPr id="4" name="Rectangle 3">
            <a:extLst>
              <a:ext uri="{FF2B5EF4-FFF2-40B4-BE49-F238E27FC236}">
                <a16:creationId xmlns:a16="http://schemas.microsoft.com/office/drawing/2014/main" id="{59B5D4F5-E206-4963-B037-E3EE117E9CFA}"/>
              </a:ext>
            </a:extLst>
          </p:cNvPr>
          <p:cNvSpPr/>
          <p:nvPr/>
        </p:nvSpPr>
        <p:spPr>
          <a:xfrm>
            <a:off x="1280160" y="2080245"/>
            <a:ext cx="12070080" cy="5568443"/>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pic>
        <p:nvPicPr>
          <p:cNvPr id="7" name="Picture 6">
            <a:extLst>
              <a:ext uri="{FF2B5EF4-FFF2-40B4-BE49-F238E27FC236}">
                <a16:creationId xmlns:a16="http://schemas.microsoft.com/office/drawing/2014/main" id="{44408522-E52D-4371-85D9-0084E8A43ADA}"/>
              </a:ext>
            </a:extLst>
          </p:cNvPr>
          <p:cNvPicPr>
            <a:picLocks noChangeAspect="1"/>
          </p:cNvPicPr>
          <p:nvPr/>
        </p:nvPicPr>
        <p:blipFill>
          <a:blip r:embed="rId2"/>
          <a:stretch>
            <a:fillRect/>
          </a:stretch>
        </p:blipFill>
        <p:spPr>
          <a:xfrm>
            <a:off x="1523430" y="2306155"/>
            <a:ext cx="3429242" cy="4133657"/>
          </a:xfrm>
          <a:prstGeom prst="rect">
            <a:avLst/>
          </a:prstGeom>
        </p:spPr>
      </p:pic>
      <p:sp>
        <p:nvSpPr>
          <p:cNvPr id="8" name="TextBox 7">
            <a:extLst>
              <a:ext uri="{FF2B5EF4-FFF2-40B4-BE49-F238E27FC236}">
                <a16:creationId xmlns:a16="http://schemas.microsoft.com/office/drawing/2014/main" id="{E632E2B2-1394-4FD9-9934-AC4065C0F633}"/>
              </a:ext>
            </a:extLst>
          </p:cNvPr>
          <p:cNvSpPr txBox="1"/>
          <p:nvPr/>
        </p:nvSpPr>
        <p:spPr>
          <a:xfrm>
            <a:off x="5260080" y="2739763"/>
            <a:ext cx="6185647" cy="3416320"/>
          </a:xfrm>
          <a:prstGeom prst="rect">
            <a:avLst/>
          </a:prstGeom>
          <a:noFill/>
          <a:ln>
            <a:solidFill>
              <a:schemeClr val="accent1"/>
            </a:solidFill>
          </a:ln>
        </p:spPr>
        <p:txBody>
          <a:bodyPr wrap="square" rtlCol="0">
            <a:spAutoFit/>
          </a:bodyPr>
          <a:lstStyle/>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1:  </a:t>
            </a:r>
          </a:p>
          <a:p>
            <a:pPr defTabSz="1097280"/>
            <a:r>
              <a:rPr lang="en-US" sz="2160" dirty="0">
                <a:solidFill>
                  <a:prstClr val="black"/>
                </a:solidFill>
                <a:latin typeface="Avenir Next LT Pro" panose="02020404030301010803"/>
              </a:rPr>
              <a:t>Make your way to great pictures at Niagara Falls</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r>
              <a:rPr lang="en-US" sz="2160" dirty="0">
                <a:solidFill>
                  <a:prstClr val="black"/>
                </a:solidFill>
                <a:latin typeface="Avenir Next LT Pro" panose="02020404030301010803"/>
              </a:rPr>
              <a:t> </a:t>
            </a:r>
          </a:p>
          <a:p>
            <a:pPr defTabSz="1097280"/>
            <a:r>
              <a:rPr lang="en-US" sz="2160" dirty="0">
                <a:solidFill>
                  <a:prstClr val="black"/>
                </a:solidFill>
                <a:latin typeface="Avenir Next LT Pro" panose="02020404030301010803"/>
              </a:rPr>
              <a:t>Grab an amazing Burger and Fries at Hard Rock Café</a:t>
            </a:r>
          </a:p>
          <a:p>
            <a:pPr defTabSz="1097280"/>
            <a:endParaRPr lang="en-US" sz="2160" dirty="0">
              <a:solidFill>
                <a:prstClr val="black"/>
              </a:solidFill>
              <a:latin typeface="Avenir Next LT Pro" panose="02020404030301010803"/>
            </a:endParaRPr>
          </a:p>
          <a:p>
            <a:pPr defTabSz="1097280"/>
            <a:r>
              <a:rPr lang="en-US" sz="2160" dirty="0">
                <a:solidFill>
                  <a:srgbClr val="94B6D2">
                    <a:lumMod val="75000"/>
                  </a:srgbClr>
                </a:solidFill>
                <a:latin typeface="Avenir Next LT Pro" panose="02020404030301010803"/>
              </a:rPr>
              <a:t>Stop</a:t>
            </a:r>
          </a:p>
          <a:p>
            <a:pPr defTabSz="1097280"/>
            <a:r>
              <a:rPr lang="en-US" sz="2160" dirty="0">
                <a:solidFill>
                  <a:prstClr val="black"/>
                </a:solidFill>
                <a:latin typeface="Avenir Next LT Pro" panose="02020404030301010803"/>
              </a:rPr>
              <a:t>Wrap your day with a Golf Game at the Niagara Falls Country Club</a:t>
            </a:r>
            <a:endParaRPr lang="en-CA" sz="2160" dirty="0">
              <a:solidFill>
                <a:prstClr val="black"/>
              </a:solidFill>
              <a:latin typeface="Avenir Next LT Pro" panose="02020404030301010803"/>
            </a:endParaRPr>
          </a:p>
        </p:txBody>
      </p:sp>
      <p:sp>
        <p:nvSpPr>
          <p:cNvPr id="9" name="Oval 8">
            <a:extLst>
              <a:ext uri="{FF2B5EF4-FFF2-40B4-BE49-F238E27FC236}">
                <a16:creationId xmlns:a16="http://schemas.microsoft.com/office/drawing/2014/main" id="{41B5C275-60A7-4D0C-99D1-07E77ABD5718}"/>
              </a:ext>
            </a:extLst>
          </p:cNvPr>
          <p:cNvSpPr/>
          <p:nvPr/>
        </p:nvSpPr>
        <p:spPr>
          <a:xfrm>
            <a:off x="2624866" y="608882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2" name="Oval 11">
            <a:extLst>
              <a:ext uri="{FF2B5EF4-FFF2-40B4-BE49-F238E27FC236}">
                <a16:creationId xmlns:a16="http://schemas.microsoft.com/office/drawing/2014/main" id="{9BD90517-00C3-4C4E-AC76-6A1A39789016}"/>
              </a:ext>
            </a:extLst>
          </p:cNvPr>
          <p:cNvSpPr/>
          <p:nvPr/>
        </p:nvSpPr>
        <p:spPr>
          <a:xfrm>
            <a:off x="5959327" y="2785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1</a:t>
            </a:r>
            <a:endParaRPr lang="en-CA" sz="2160" dirty="0">
              <a:solidFill>
                <a:prstClr val="white"/>
              </a:solidFill>
              <a:latin typeface="Avenir Next LT Pro" panose="02020404030301010803"/>
            </a:endParaRPr>
          </a:p>
        </p:txBody>
      </p:sp>
      <p:sp>
        <p:nvSpPr>
          <p:cNvPr id="13" name="Oval 12">
            <a:extLst>
              <a:ext uri="{FF2B5EF4-FFF2-40B4-BE49-F238E27FC236}">
                <a16:creationId xmlns:a16="http://schemas.microsoft.com/office/drawing/2014/main" id="{9D8F8C25-5904-4751-B852-A87F6B3493BA}"/>
              </a:ext>
            </a:extLst>
          </p:cNvPr>
          <p:cNvSpPr/>
          <p:nvPr/>
        </p:nvSpPr>
        <p:spPr>
          <a:xfrm>
            <a:off x="3727524" y="557317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4" name="Oval 13">
            <a:extLst>
              <a:ext uri="{FF2B5EF4-FFF2-40B4-BE49-F238E27FC236}">
                <a16:creationId xmlns:a16="http://schemas.microsoft.com/office/drawing/2014/main" id="{195D957B-E65B-4E0C-BC9B-B83E18BC7B37}"/>
              </a:ext>
            </a:extLst>
          </p:cNvPr>
          <p:cNvSpPr/>
          <p:nvPr/>
        </p:nvSpPr>
        <p:spPr>
          <a:xfrm>
            <a:off x="5959327" y="3761739"/>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2</a:t>
            </a:r>
            <a:endParaRPr lang="en-CA" sz="2160" dirty="0">
              <a:solidFill>
                <a:prstClr val="white"/>
              </a:solidFill>
              <a:latin typeface="Avenir Next LT Pro" panose="02020404030301010803"/>
            </a:endParaRPr>
          </a:p>
        </p:txBody>
      </p:sp>
      <p:sp>
        <p:nvSpPr>
          <p:cNvPr id="15" name="Oval 14">
            <a:extLst>
              <a:ext uri="{FF2B5EF4-FFF2-40B4-BE49-F238E27FC236}">
                <a16:creationId xmlns:a16="http://schemas.microsoft.com/office/drawing/2014/main" id="{57D29135-C652-4AEC-A5FF-4A1C156CEC80}"/>
              </a:ext>
            </a:extLst>
          </p:cNvPr>
          <p:cNvSpPr/>
          <p:nvPr/>
        </p:nvSpPr>
        <p:spPr>
          <a:xfrm>
            <a:off x="3910404" y="3995106"/>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6" name="Oval 15">
            <a:extLst>
              <a:ext uri="{FF2B5EF4-FFF2-40B4-BE49-F238E27FC236}">
                <a16:creationId xmlns:a16="http://schemas.microsoft.com/office/drawing/2014/main" id="{6CCB63A2-6C86-4ADB-88AC-756197E7D902}"/>
              </a:ext>
            </a:extLst>
          </p:cNvPr>
          <p:cNvSpPr/>
          <p:nvPr/>
        </p:nvSpPr>
        <p:spPr>
          <a:xfrm>
            <a:off x="5959327" y="5070870"/>
            <a:ext cx="365760" cy="35098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r>
              <a:rPr lang="en-US" sz="2160" dirty="0">
                <a:solidFill>
                  <a:prstClr val="white"/>
                </a:solidFill>
                <a:latin typeface="Avenir Next LT Pro" panose="02020404030301010803"/>
              </a:rPr>
              <a:t>3</a:t>
            </a:r>
            <a:endParaRPr lang="en-CA" sz="2160" dirty="0">
              <a:solidFill>
                <a:prstClr val="white"/>
              </a:solidFill>
              <a:latin typeface="Avenir Next LT Pro" panose="02020404030301010803"/>
            </a:endParaRPr>
          </a:p>
        </p:txBody>
      </p:sp>
      <p:sp>
        <p:nvSpPr>
          <p:cNvPr id="17" name="TextBox 16">
            <a:extLst>
              <a:ext uri="{FF2B5EF4-FFF2-40B4-BE49-F238E27FC236}">
                <a16:creationId xmlns:a16="http://schemas.microsoft.com/office/drawing/2014/main" id="{15A61BD4-1E77-49D3-9B4A-649DE7545FF2}"/>
              </a:ext>
            </a:extLst>
          </p:cNvPr>
          <p:cNvSpPr txBox="1"/>
          <p:nvPr/>
        </p:nvSpPr>
        <p:spPr>
          <a:xfrm>
            <a:off x="1385658" y="6505167"/>
            <a:ext cx="11721312" cy="1421928"/>
          </a:xfrm>
          <a:prstGeom prst="rect">
            <a:avLst/>
          </a:prstGeom>
          <a:noFill/>
        </p:spPr>
        <p:txBody>
          <a:bodyPr wrap="square" rtlCol="0">
            <a:spAutoFit/>
          </a:bodyPr>
          <a:lstStyle/>
          <a:p>
            <a:pPr defTabSz="1097280"/>
            <a:r>
              <a:rPr lang="en-US" sz="2160" dirty="0">
                <a:solidFill>
                  <a:prstClr val="black"/>
                </a:solidFill>
                <a:latin typeface="Avenir Next LT Pro" panose="02020404030301010803"/>
              </a:rPr>
              <a:t>Tell us which of the above you are more excited about by clicking on the number!</a:t>
            </a:r>
          </a:p>
          <a:p>
            <a:pPr defTabSz="1097280"/>
            <a:endParaRPr lang="en-US" sz="2160" dirty="0">
              <a:solidFill>
                <a:prstClr val="black"/>
              </a:solidFill>
              <a:latin typeface="Avenir Next LT Pro" panose="02020404030301010803"/>
            </a:endParaRPr>
          </a:p>
          <a:p>
            <a:pPr defTabSz="1097280"/>
            <a:r>
              <a:rPr lang="en-US" sz="2160" dirty="0">
                <a:solidFill>
                  <a:prstClr val="black"/>
                </a:solidFill>
                <a:latin typeface="Avenir Next LT Pro" panose="02020404030301010803"/>
              </a:rPr>
              <a:t>We hope you enjoyed </a:t>
            </a:r>
            <a:r>
              <a:rPr lang="en-US" sz="2160" b="1" dirty="0">
                <a:solidFill>
                  <a:srgbClr val="94B6D2">
                    <a:lumMod val="75000"/>
                  </a:srgbClr>
                </a:solidFill>
                <a:latin typeface="Avenir Next LT Pro" panose="02020404030301010803"/>
              </a:rPr>
              <a:t>TRIPPR</a:t>
            </a:r>
            <a:r>
              <a:rPr lang="en-US" sz="2160" dirty="0">
                <a:solidFill>
                  <a:prstClr val="black"/>
                </a:solidFill>
                <a:latin typeface="Avenir Next LT Pro" panose="02020404030301010803"/>
              </a:rPr>
              <a:t>!</a:t>
            </a:r>
          </a:p>
          <a:p>
            <a:pPr defTabSz="1097280"/>
            <a:endParaRPr lang="en-CA" sz="2160" dirty="0">
              <a:solidFill>
                <a:prstClr val="black"/>
              </a:solidFill>
              <a:latin typeface="Avenir Next LT Pro" panose="02020404030301010803"/>
            </a:endParaRPr>
          </a:p>
        </p:txBody>
      </p:sp>
      <p:pic>
        <p:nvPicPr>
          <p:cNvPr id="19" name="Picture 18">
            <a:extLst>
              <a:ext uri="{FF2B5EF4-FFF2-40B4-BE49-F238E27FC236}">
                <a16:creationId xmlns:a16="http://schemas.microsoft.com/office/drawing/2014/main" id="{FCD8EE3E-38C3-4AE2-B79D-73EDB2333B3D}"/>
              </a:ext>
            </a:extLst>
          </p:cNvPr>
          <p:cNvPicPr>
            <a:picLocks noChangeAspect="1"/>
          </p:cNvPicPr>
          <p:nvPr/>
        </p:nvPicPr>
        <p:blipFill>
          <a:blip r:embed="rId3"/>
          <a:stretch>
            <a:fillRect/>
          </a:stretch>
        </p:blipFill>
        <p:spPr>
          <a:xfrm>
            <a:off x="11688997" y="3637103"/>
            <a:ext cx="1417973" cy="1417973"/>
          </a:xfrm>
          <a:prstGeom prst="rect">
            <a:avLst/>
          </a:prstGeom>
        </p:spPr>
      </p:pic>
      <p:pic>
        <p:nvPicPr>
          <p:cNvPr id="21" name="Picture 20">
            <a:extLst>
              <a:ext uri="{FF2B5EF4-FFF2-40B4-BE49-F238E27FC236}">
                <a16:creationId xmlns:a16="http://schemas.microsoft.com/office/drawing/2014/main" id="{B2BCCE60-E5F9-4945-8A03-A163C2C30EDD}"/>
              </a:ext>
            </a:extLst>
          </p:cNvPr>
          <p:cNvPicPr>
            <a:picLocks noChangeAspect="1"/>
          </p:cNvPicPr>
          <p:nvPr/>
        </p:nvPicPr>
        <p:blipFill>
          <a:blip r:embed="rId4"/>
          <a:stretch>
            <a:fillRect/>
          </a:stretch>
        </p:blipFill>
        <p:spPr>
          <a:xfrm>
            <a:off x="11688997" y="2175928"/>
            <a:ext cx="1417973" cy="1406659"/>
          </a:xfrm>
          <a:prstGeom prst="rect">
            <a:avLst/>
          </a:prstGeom>
        </p:spPr>
      </p:pic>
      <p:pic>
        <p:nvPicPr>
          <p:cNvPr id="23" name="Picture 22">
            <a:extLst>
              <a:ext uri="{FF2B5EF4-FFF2-40B4-BE49-F238E27FC236}">
                <a16:creationId xmlns:a16="http://schemas.microsoft.com/office/drawing/2014/main" id="{702919E2-0DC3-40B1-80C2-0F4E6F0AF95E}"/>
              </a:ext>
            </a:extLst>
          </p:cNvPr>
          <p:cNvPicPr>
            <a:picLocks noChangeAspect="1"/>
          </p:cNvPicPr>
          <p:nvPr/>
        </p:nvPicPr>
        <p:blipFill>
          <a:blip r:embed="rId5"/>
          <a:stretch>
            <a:fillRect/>
          </a:stretch>
        </p:blipFill>
        <p:spPr>
          <a:xfrm>
            <a:off x="11688997" y="5109882"/>
            <a:ext cx="1417973" cy="1417973"/>
          </a:xfrm>
          <a:prstGeom prst="rect">
            <a:avLst/>
          </a:prstGeom>
        </p:spPr>
      </p:pic>
    </p:spTree>
    <p:extLst>
      <p:ext uri="{BB962C8B-B14F-4D97-AF65-F5344CB8AC3E}">
        <p14:creationId xmlns:p14="http://schemas.microsoft.com/office/powerpoint/2010/main" val="389272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(1/4)</a:t>
            </a:r>
          </a:p>
        </p:txBody>
      </p:sp>
      <p:sp>
        <p:nvSpPr>
          <p:cNvPr id="13" name="TextBox 12">
            <a:extLst>
              <a:ext uri="{FF2B5EF4-FFF2-40B4-BE49-F238E27FC236}">
                <a16:creationId xmlns:a16="http://schemas.microsoft.com/office/drawing/2014/main" id="{25BFA156-14A4-2E6B-A5F2-3CD5C7E5BB13}"/>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pic>
        <p:nvPicPr>
          <p:cNvPr id="5" name="Picture 4">
            <a:extLst>
              <a:ext uri="{FF2B5EF4-FFF2-40B4-BE49-F238E27FC236}">
                <a16:creationId xmlns:a16="http://schemas.microsoft.com/office/drawing/2014/main" id="{9A86F7EC-7671-4B01-B613-E4CD131F4A76}"/>
              </a:ext>
            </a:extLst>
          </p:cNvPr>
          <p:cNvPicPr>
            <a:picLocks noChangeAspect="1"/>
          </p:cNvPicPr>
          <p:nvPr/>
        </p:nvPicPr>
        <p:blipFill>
          <a:blip r:embed="rId2"/>
          <a:stretch>
            <a:fillRect/>
          </a:stretch>
        </p:blipFill>
        <p:spPr>
          <a:xfrm>
            <a:off x="769052" y="1767836"/>
            <a:ext cx="13092295" cy="5082980"/>
          </a:xfrm>
          <a:prstGeom prst="rect">
            <a:avLst/>
          </a:prstGeom>
        </p:spPr>
      </p:pic>
    </p:spTree>
    <p:extLst>
      <p:ext uri="{BB962C8B-B14F-4D97-AF65-F5344CB8AC3E}">
        <p14:creationId xmlns:p14="http://schemas.microsoft.com/office/powerpoint/2010/main" val="429402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(2/4)</a:t>
            </a:r>
          </a:p>
        </p:txBody>
      </p:sp>
      <p:pic>
        <p:nvPicPr>
          <p:cNvPr id="5" name="Picture 4">
            <a:extLst>
              <a:ext uri="{FF2B5EF4-FFF2-40B4-BE49-F238E27FC236}">
                <a16:creationId xmlns:a16="http://schemas.microsoft.com/office/drawing/2014/main" id="{E3A25A1F-5510-4654-AA39-E2AA5F198519}"/>
              </a:ext>
            </a:extLst>
          </p:cNvPr>
          <p:cNvPicPr>
            <a:picLocks noChangeAspect="1"/>
          </p:cNvPicPr>
          <p:nvPr/>
        </p:nvPicPr>
        <p:blipFill>
          <a:blip r:embed="rId2"/>
          <a:stretch>
            <a:fillRect/>
          </a:stretch>
        </p:blipFill>
        <p:spPr>
          <a:xfrm>
            <a:off x="2825688" y="1767836"/>
            <a:ext cx="8979023" cy="5353690"/>
          </a:xfrm>
          <a:prstGeom prst="rect">
            <a:avLst/>
          </a:prstGeom>
        </p:spPr>
      </p:pic>
      <p:sp>
        <p:nvSpPr>
          <p:cNvPr id="6" name="TextBox 5">
            <a:extLst>
              <a:ext uri="{FF2B5EF4-FFF2-40B4-BE49-F238E27FC236}">
                <a16:creationId xmlns:a16="http://schemas.microsoft.com/office/drawing/2014/main" id="{04FCE39B-123D-4295-9B46-C0A7B13E992B}"/>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1743498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(3/4)</a:t>
            </a:r>
          </a:p>
        </p:txBody>
      </p:sp>
      <p:pic>
        <p:nvPicPr>
          <p:cNvPr id="5" name="Picture 4">
            <a:extLst>
              <a:ext uri="{FF2B5EF4-FFF2-40B4-BE49-F238E27FC236}">
                <a16:creationId xmlns:a16="http://schemas.microsoft.com/office/drawing/2014/main" id="{55C10408-7554-48A3-B567-3158EA3C6956}"/>
              </a:ext>
            </a:extLst>
          </p:cNvPr>
          <p:cNvPicPr>
            <a:picLocks noChangeAspect="1"/>
          </p:cNvPicPr>
          <p:nvPr/>
        </p:nvPicPr>
        <p:blipFill>
          <a:blip r:embed="rId2"/>
          <a:stretch>
            <a:fillRect/>
          </a:stretch>
        </p:blipFill>
        <p:spPr>
          <a:xfrm>
            <a:off x="2449408" y="1767836"/>
            <a:ext cx="9731583" cy="5524979"/>
          </a:xfrm>
          <a:prstGeom prst="rect">
            <a:avLst/>
          </a:prstGeom>
        </p:spPr>
      </p:pic>
      <p:sp>
        <p:nvSpPr>
          <p:cNvPr id="6" name="TextBox 5">
            <a:extLst>
              <a:ext uri="{FF2B5EF4-FFF2-40B4-BE49-F238E27FC236}">
                <a16:creationId xmlns:a16="http://schemas.microsoft.com/office/drawing/2014/main" id="{9166B448-B31D-4939-B39E-739C2E1629C6}"/>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63083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a:xfrm>
            <a:off x="228600" y="207838"/>
            <a:ext cx="14245389" cy="832416"/>
          </a:xfrm>
        </p:spPr>
        <p:txBody>
          <a:bodyPr/>
          <a:lstStyle/>
          <a:p>
            <a:r>
              <a:rPr lang="en-CA" dirty="0"/>
              <a:t>Project Timeline (4/4)</a:t>
            </a:r>
          </a:p>
        </p:txBody>
      </p:sp>
      <p:pic>
        <p:nvPicPr>
          <p:cNvPr id="5" name="Picture 4">
            <a:extLst>
              <a:ext uri="{FF2B5EF4-FFF2-40B4-BE49-F238E27FC236}">
                <a16:creationId xmlns:a16="http://schemas.microsoft.com/office/drawing/2014/main" id="{5AC8213C-4D57-4D40-81E5-B6E82D2B9CC6}"/>
              </a:ext>
            </a:extLst>
          </p:cNvPr>
          <p:cNvPicPr>
            <a:picLocks noChangeAspect="1"/>
          </p:cNvPicPr>
          <p:nvPr/>
        </p:nvPicPr>
        <p:blipFill>
          <a:blip r:embed="rId2"/>
          <a:stretch>
            <a:fillRect/>
          </a:stretch>
        </p:blipFill>
        <p:spPr>
          <a:xfrm>
            <a:off x="4514607" y="1573322"/>
            <a:ext cx="5601185" cy="5928874"/>
          </a:xfrm>
          <a:prstGeom prst="rect">
            <a:avLst/>
          </a:prstGeom>
        </p:spPr>
      </p:pic>
      <p:sp>
        <p:nvSpPr>
          <p:cNvPr id="6" name="TextBox 5">
            <a:extLst>
              <a:ext uri="{FF2B5EF4-FFF2-40B4-BE49-F238E27FC236}">
                <a16:creationId xmlns:a16="http://schemas.microsoft.com/office/drawing/2014/main" id="{29E2C581-4D1A-43AE-A83E-A4AAEC281EFF}"/>
              </a:ext>
            </a:extLst>
          </p:cNvPr>
          <p:cNvSpPr txBox="1"/>
          <p:nvPr/>
        </p:nvSpPr>
        <p:spPr>
          <a:xfrm>
            <a:off x="228600" y="1234768"/>
            <a:ext cx="14245389" cy="777136"/>
          </a:xfrm>
          <a:prstGeom prst="rect">
            <a:avLst/>
          </a:prstGeom>
          <a:noFill/>
        </p:spPr>
        <p:txBody>
          <a:bodyPr wrap="square">
            <a:spAutoFit/>
          </a:bodyPr>
          <a:lstStyle/>
          <a:p>
            <a:pPr rtl="0">
              <a:spcBef>
                <a:spcPts val="0"/>
              </a:spcBef>
              <a:spcAft>
                <a:spcPts val="0"/>
              </a:spcAft>
            </a:pPr>
            <a:r>
              <a:rPr lang="en-CA" sz="1800" b="0" i="0" u="none" strike="noStrike" dirty="0">
                <a:solidFill>
                  <a:srgbClr val="0070C0"/>
                </a:solidFill>
                <a:effectLst/>
                <a:latin typeface="Calibri" panose="020F0502020204030204" pitchFamily="34" charset="0"/>
              </a:rPr>
              <a:t>https://docs.google.com/spreadsheets/d/1KyWz_hvWlGAdM2UQH-obt4saGh2944SG3pFduIWhSfc/edit?usp=sharing</a:t>
            </a:r>
            <a:endParaRPr lang="en-CA" sz="1050" b="0" dirty="0">
              <a:effectLst/>
            </a:endParaRPr>
          </a:p>
          <a:p>
            <a:br>
              <a:rPr lang="en-CA" sz="1050" dirty="0"/>
            </a:br>
            <a:endParaRPr lang="en-CA" sz="1600" dirty="0">
              <a:solidFill>
                <a:srgbClr val="0070C0"/>
              </a:solidFill>
            </a:endParaRPr>
          </a:p>
        </p:txBody>
      </p:sp>
    </p:spTree>
    <p:extLst>
      <p:ext uri="{BB962C8B-B14F-4D97-AF65-F5344CB8AC3E}">
        <p14:creationId xmlns:p14="http://schemas.microsoft.com/office/powerpoint/2010/main" val="184067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38E4C7-CA4B-4AB8-8E79-9EE7CB39F6C6}"/>
              </a:ext>
            </a:extLst>
          </p:cNvPr>
          <p:cNvSpPr>
            <a:spLocks noGrp="1"/>
          </p:cNvSpPr>
          <p:nvPr>
            <p:ph type="body" sz="quarter" idx="13"/>
          </p:nvPr>
        </p:nvSpPr>
        <p:spPr/>
        <p:txBody>
          <a:bodyPr/>
          <a:lstStyle/>
          <a:p>
            <a:r>
              <a:rPr lang="en-CA" dirty="0">
                <a:hlinkClick r:id="rId2"/>
              </a:rPr>
              <a:t>https://bit.ly/3FJNgXG</a:t>
            </a:r>
            <a:endParaRPr lang="en-CA" dirty="0"/>
          </a:p>
          <a:p>
            <a:endParaRPr lang="en-CA" dirty="0"/>
          </a:p>
        </p:txBody>
      </p:sp>
      <p:sp>
        <p:nvSpPr>
          <p:cNvPr id="5" name="Text Placeholder 4">
            <a:extLst>
              <a:ext uri="{FF2B5EF4-FFF2-40B4-BE49-F238E27FC236}">
                <a16:creationId xmlns:a16="http://schemas.microsoft.com/office/drawing/2014/main" id="{B13C795A-A923-4560-8D27-A605DA0D5837}"/>
              </a:ext>
            </a:extLst>
          </p:cNvPr>
          <p:cNvSpPr>
            <a:spLocks noGrp="1"/>
          </p:cNvSpPr>
          <p:nvPr>
            <p:ph type="body" sz="quarter" idx="12"/>
          </p:nvPr>
        </p:nvSpPr>
        <p:spPr/>
        <p:txBody>
          <a:bodyPr/>
          <a:lstStyle/>
          <a:p>
            <a:r>
              <a:rPr lang="en-US" dirty="0"/>
              <a:t>Google Slides</a:t>
            </a:r>
            <a:endParaRPr lang="en-CA" dirty="0"/>
          </a:p>
        </p:txBody>
      </p:sp>
    </p:spTree>
    <p:extLst>
      <p:ext uri="{BB962C8B-B14F-4D97-AF65-F5344CB8AC3E}">
        <p14:creationId xmlns:p14="http://schemas.microsoft.com/office/powerpoint/2010/main" val="131163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F5D5B24-EEB7-49B5-862D-680D15D09897}"/>
              </a:ext>
            </a:extLst>
          </p:cNvPr>
          <p:cNvSpPr>
            <a:spLocks noGrp="1"/>
          </p:cNvSpPr>
          <p:nvPr>
            <p:ph type="body" sz="quarter" idx="13"/>
          </p:nvPr>
        </p:nvSpPr>
        <p:spPr>
          <a:xfrm>
            <a:off x="3474597" y="1263751"/>
            <a:ext cx="10560320" cy="921935"/>
          </a:xfrm>
        </p:spPr>
        <p:txBody>
          <a:bodyPr/>
          <a:lstStyle/>
          <a:p>
            <a:r>
              <a:rPr lang="en-CA" dirty="0"/>
              <a:t>What you will get:</a:t>
            </a: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What is </a:t>
            </a:r>
            <a:r>
              <a:rPr lang="en-CA" sz="3600" dirty="0"/>
              <a:t>Tri</a:t>
            </a:r>
            <a:r>
              <a:rPr lang="en-CA" sz="4000" dirty="0">
                <a:solidFill>
                  <a:schemeClr val="accent6"/>
                </a:solidFill>
                <a:latin typeface="Rockwell Nova" panose="020B0604020202020204" pitchFamily="18" charset="0"/>
                <a:cs typeface="Aharoni" panose="02010803020104030203" pitchFamily="2" charset="-79"/>
              </a:rPr>
              <a:t>pp</a:t>
            </a:r>
            <a:r>
              <a:rPr lang="en-CA" sz="3600" dirty="0"/>
              <a:t>r</a:t>
            </a:r>
            <a:endParaRPr lang="en-CA" dirty="0"/>
          </a:p>
        </p:txBody>
      </p:sp>
      <p:sp>
        <p:nvSpPr>
          <p:cNvPr id="9" name="Rectangle 8">
            <a:extLst>
              <a:ext uri="{FF2B5EF4-FFF2-40B4-BE49-F238E27FC236}">
                <a16:creationId xmlns:a16="http://schemas.microsoft.com/office/drawing/2014/main" id="{08FA2E6E-A4ED-56DC-D54F-2B74ABA06959}"/>
              </a:ext>
            </a:extLst>
          </p:cNvPr>
          <p:cNvSpPr/>
          <p:nvPr/>
        </p:nvSpPr>
        <p:spPr>
          <a:xfrm>
            <a:off x="3628571" y="1891237"/>
            <a:ext cx="10733083" cy="5085509"/>
          </a:xfrm>
          <a:prstGeom prst="rect">
            <a:avLst/>
          </a:prstGeom>
          <a:solidFill>
            <a:srgbClr val="BEFAF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8341D9BD-D92A-5C85-91B2-948421A6626C}"/>
              </a:ext>
            </a:extLst>
          </p:cNvPr>
          <p:cNvPicPr>
            <a:picLocks noChangeAspect="1"/>
          </p:cNvPicPr>
          <p:nvPr/>
        </p:nvPicPr>
        <p:blipFill>
          <a:blip r:embed="rId2"/>
          <a:stretch>
            <a:fillRect/>
          </a:stretch>
        </p:blipFill>
        <p:spPr>
          <a:xfrm>
            <a:off x="3660025" y="2243886"/>
            <a:ext cx="3593145" cy="4331228"/>
          </a:xfrm>
          <a:prstGeom prst="rect">
            <a:avLst/>
          </a:prstGeom>
        </p:spPr>
      </p:pic>
      <p:sp>
        <p:nvSpPr>
          <p:cNvPr id="11" name="TextBox 10">
            <a:extLst>
              <a:ext uri="{FF2B5EF4-FFF2-40B4-BE49-F238E27FC236}">
                <a16:creationId xmlns:a16="http://schemas.microsoft.com/office/drawing/2014/main" id="{0444C153-849C-633C-B235-DC8301AFB3E1}"/>
              </a:ext>
            </a:extLst>
          </p:cNvPr>
          <p:cNvSpPr txBox="1"/>
          <p:nvPr/>
        </p:nvSpPr>
        <p:spPr>
          <a:xfrm>
            <a:off x="7495842" y="2237325"/>
            <a:ext cx="5154706" cy="4154984"/>
          </a:xfrm>
          <a:prstGeom prst="rect">
            <a:avLst/>
          </a:prstGeom>
          <a:noFill/>
          <a:ln>
            <a:solidFill>
              <a:schemeClr val="accent1"/>
            </a:solidFill>
          </a:ln>
        </p:spPr>
        <p:txBody>
          <a:bodyPr wrap="square" rtlCol="0">
            <a:spAutoFit/>
          </a:bodyPr>
          <a:lstStyle/>
          <a:p>
            <a:r>
              <a:rPr lang="en-US" sz="2400" dirty="0">
                <a:solidFill>
                  <a:srgbClr val="002060"/>
                </a:solidFill>
              </a:rPr>
              <a:t>Stop</a:t>
            </a:r>
            <a:r>
              <a:rPr lang="en-US" sz="2400" dirty="0"/>
              <a:t>  </a:t>
            </a:r>
          </a:p>
          <a:p>
            <a:r>
              <a:rPr lang="en-US" sz="2400" dirty="0"/>
              <a:t>Make your way to great pictures at Niagara Falls</a:t>
            </a:r>
          </a:p>
          <a:p>
            <a:endParaRPr lang="en-US" sz="2400" dirty="0"/>
          </a:p>
          <a:p>
            <a:r>
              <a:rPr lang="en-US" sz="2400" dirty="0">
                <a:solidFill>
                  <a:srgbClr val="002060"/>
                </a:solidFill>
              </a:rPr>
              <a:t>Stop </a:t>
            </a:r>
          </a:p>
          <a:p>
            <a:r>
              <a:rPr lang="en-US" sz="2400" dirty="0"/>
              <a:t>Grab an amazing Burger and Fries at Hard Rock Café</a:t>
            </a:r>
          </a:p>
          <a:p>
            <a:endParaRPr lang="en-US" sz="2400" dirty="0"/>
          </a:p>
          <a:p>
            <a:r>
              <a:rPr lang="en-US" sz="2400" dirty="0">
                <a:solidFill>
                  <a:srgbClr val="002060"/>
                </a:solidFill>
              </a:rPr>
              <a:t>Stop</a:t>
            </a:r>
          </a:p>
          <a:p>
            <a:r>
              <a:rPr lang="en-US" sz="2400" dirty="0"/>
              <a:t>Wrap your day with a Golf Game at the Niagara Falls Country Club</a:t>
            </a:r>
            <a:endParaRPr lang="en-CA" sz="2400" dirty="0"/>
          </a:p>
        </p:txBody>
      </p:sp>
      <p:sp>
        <p:nvSpPr>
          <p:cNvPr id="12" name="TextBox 11">
            <a:extLst>
              <a:ext uri="{FF2B5EF4-FFF2-40B4-BE49-F238E27FC236}">
                <a16:creationId xmlns:a16="http://schemas.microsoft.com/office/drawing/2014/main" id="{BE35E6BF-E350-4AA5-5E54-FDC7DB43A1E6}"/>
              </a:ext>
            </a:extLst>
          </p:cNvPr>
          <p:cNvSpPr txBox="1"/>
          <p:nvPr/>
        </p:nvSpPr>
        <p:spPr>
          <a:xfrm>
            <a:off x="298323" y="1433137"/>
            <a:ext cx="2806848" cy="6555641"/>
          </a:xfrm>
          <a:prstGeom prst="rect">
            <a:avLst/>
          </a:prstGeom>
          <a:noFill/>
        </p:spPr>
        <p:txBody>
          <a:bodyPr wrap="square" rtlCol="0">
            <a:spAutoFit/>
          </a:bodyPr>
          <a:lstStyle/>
          <a:p>
            <a:r>
              <a:rPr lang="en-US" sz="2000" b="1" dirty="0">
                <a:latin typeface="Aharoni" panose="02010803020104030203" pitchFamily="2" charset="-79"/>
                <a:cs typeface="Aharoni" panose="02010803020104030203" pitchFamily="2" charset="-79"/>
              </a:rPr>
              <a:t>Tell us how you are and we tell you what is your best next stop!</a:t>
            </a:r>
          </a:p>
          <a:p>
            <a:endParaRPr lang="en-US" sz="2000" b="1" dirty="0"/>
          </a:p>
          <a:p>
            <a:r>
              <a:rPr lang="en-US" sz="2000" b="1" dirty="0"/>
              <a:t>- First: </a:t>
            </a:r>
          </a:p>
          <a:p>
            <a:r>
              <a:rPr lang="en-US" sz="2000" dirty="0"/>
              <a:t>Tell us above yourself and where you will be.</a:t>
            </a:r>
          </a:p>
          <a:p>
            <a:endParaRPr lang="en-US" sz="2000" dirty="0"/>
          </a:p>
          <a:p>
            <a:r>
              <a:rPr lang="en-US" sz="2000" b="1" dirty="0"/>
              <a:t>- Second</a:t>
            </a:r>
            <a:r>
              <a:rPr lang="en-US" sz="2000" dirty="0"/>
              <a:t>:</a:t>
            </a:r>
          </a:p>
          <a:p>
            <a:r>
              <a:rPr lang="en-US" sz="2000" dirty="0" err="1"/>
              <a:t>Trippr</a:t>
            </a:r>
            <a:r>
              <a:rPr lang="en-US" sz="2000" dirty="0"/>
              <a:t> will give you 3 Top recommendations nearby.</a:t>
            </a:r>
          </a:p>
          <a:p>
            <a:endParaRPr lang="en-US" sz="2000" dirty="0"/>
          </a:p>
          <a:p>
            <a:r>
              <a:rPr lang="en-US" sz="2000" b="1" dirty="0"/>
              <a:t>- Last, but not the least:</a:t>
            </a:r>
          </a:p>
          <a:p>
            <a:r>
              <a:rPr lang="en-US" sz="2000" dirty="0"/>
              <a:t>Tell us which of the 3 your are more excited about!</a:t>
            </a:r>
          </a:p>
          <a:p>
            <a:endParaRPr lang="en-US" sz="2000" dirty="0"/>
          </a:p>
          <a:p>
            <a:endParaRPr lang="en-US" sz="2000" dirty="0"/>
          </a:p>
          <a:p>
            <a:endParaRPr lang="en-CA" sz="2000" dirty="0"/>
          </a:p>
        </p:txBody>
      </p:sp>
      <p:pic>
        <p:nvPicPr>
          <p:cNvPr id="13" name="Picture 12">
            <a:extLst>
              <a:ext uri="{FF2B5EF4-FFF2-40B4-BE49-F238E27FC236}">
                <a16:creationId xmlns:a16="http://schemas.microsoft.com/office/drawing/2014/main" id="{16DE6EB8-F17B-3EA8-E128-A1F74388DA2C}"/>
              </a:ext>
            </a:extLst>
          </p:cNvPr>
          <p:cNvPicPr>
            <a:picLocks noChangeAspect="1"/>
          </p:cNvPicPr>
          <p:nvPr/>
        </p:nvPicPr>
        <p:blipFill>
          <a:blip r:embed="rId3"/>
          <a:stretch>
            <a:fillRect/>
          </a:stretch>
        </p:blipFill>
        <p:spPr>
          <a:xfrm>
            <a:off x="12915279" y="3634955"/>
            <a:ext cx="1181644" cy="1181644"/>
          </a:xfrm>
          <a:prstGeom prst="rect">
            <a:avLst/>
          </a:prstGeom>
        </p:spPr>
      </p:pic>
      <p:pic>
        <p:nvPicPr>
          <p:cNvPr id="14" name="Picture 13">
            <a:extLst>
              <a:ext uri="{FF2B5EF4-FFF2-40B4-BE49-F238E27FC236}">
                <a16:creationId xmlns:a16="http://schemas.microsoft.com/office/drawing/2014/main" id="{CB1C45D0-38D7-B740-1E3D-7E1A07168DB0}"/>
              </a:ext>
            </a:extLst>
          </p:cNvPr>
          <p:cNvPicPr>
            <a:picLocks noChangeAspect="1"/>
          </p:cNvPicPr>
          <p:nvPr/>
        </p:nvPicPr>
        <p:blipFill>
          <a:blip r:embed="rId4"/>
          <a:stretch>
            <a:fillRect/>
          </a:stretch>
        </p:blipFill>
        <p:spPr>
          <a:xfrm>
            <a:off x="12915279" y="2417309"/>
            <a:ext cx="1181644" cy="1172216"/>
          </a:xfrm>
          <a:prstGeom prst="rect">
            <a:avLst/>
          </a:prstGeom>
        </p:spPr>
      </p:pic>
      <p:pic>
        <p:nvPicPr>
          <p:cNvPr id="15" name="Picture 14">
            <a:extLst>
              <a:ext uri="{FF2B5EF4-FFF2-40B4-BE49-F238E27FC236}">
                <a16:creationId xmlns:a16="http://schemas.microsoft.com/office/drawing/2014/main" id="{AAEAFC0C-E271-EAAA-4BA5-36E51E527438}"/>
              </a:ext>
            </a:extLst>
          </p:cNvPr>
          <p:cNvPicPr>
            <a:picLocks noChangeAspect="1"/>
          </p:cNvPicPr>
          <p:nvPr/>
        </p:nvPicPr>
        <p:blipFill>
          <a:blip r:embed="rId5"/>
          <a:stretch>
            <a:fillRect/>
          </a:stretch>
        </p:blipFill>
        <p:spPr>
          <a:xfrm>
            <a:off x="12915279" y="4862271"/>
            <a:ext cx="1181644" cy="1181644"/>
          </a:xfrm>
          <a:prstGeom prst="rect">
            <a:avLst/>
          </a:prstGeom>
        </p:spPr>
      </p:pic>
      <p:sp>
        <p:nvSpPr>
          <p:cNvPr id="18" name="Oval 17">
            <a:extLst>
              <a:ext uri="{FF2B5EF4-FFF2-40B4-BE49-F238E27FC236}">
                <a16:creationId xmlns:a16="http://schemas.microsoft.com/office/drawing/2014/main" id="{04F08890-57D6-ED96-718B-CEB6DD43D1B4}"/>
              </a:ext>
            </a:extLst>
          </p:cNvPr>
          <p:cNvSpPr/>
          <p:nvPr/>
        </p:nvSpPr>
        <p:spPr>
          <a:xfrm>
            <a:off x="8246335" y="233166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0" name="Oval 19">
            <a:extLst>
              <a:ext uri="{FF2B5EF4-FFF2-40B4-BE49-F238E27FC236}">
                <a16:creationId xmlns:a16="http://schemas.microsoft.com/office/drawing/2014/main" id="{9249DF4F-C8A8-1511-2011-6EA52F69C674}"/>
              </a:ext>
            </a:extLst>
          </p:cNvPr>
          <p:cNvSpPr/>
          <p:nvPr/>
        </p:nvSpPr>
        <p:spPr>
          <a:xfrm>
            <a:off x="8246335" y="377728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1" name="Oval 20">
            <a:extLst>
              <a:ext uri="{FF2B5EF4-FFF2-40B4-BE49-F238E27FC236}">
                <a16:creationId xmlns:a16="http://schemas.microsoft.com/office/drawing/2014/main" id="{EEDD20C8-A360-9F70-ED5E-1759AA841F0C}"/>
              </a:ext>
            </a:extLst>
          </p:cNvPr>
          <p:cNvSpPr/>
          <p:nvPr/>
        </p:nvSpPr>
        <p:spPr>
          <a:xfrm>
            <a:off x="8246335" y="522290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
        <p:nvSpPr>
          <p:cNvPr id="22" name="Oval 21">
            <a:extLst>
              <a:ext uri="{FF2B5EF4-FFF2-40B4-BE49-F238E27FC236}">
                <a16:creationId xmlns:a16="http://schemas.microsoft.com/office/drawing/2014/main" id="{DEFC4B96-BEAA-0EAF-6D27-3D5BC46448E4}"/>
              </a:ext>
            </a:extLst>
          </p:cNvPr>
          <p:cNvSpPr/>
          <p:nvPr/>
        </p:nvSpPr>
        <p:spPr>
          <a:xfrm>
            <a:off x="5065433" y="5751429"/>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CA" dirty="0"/>
          </a:p>
        </p:txBody>
      </p:sp>
      <p:sp>
        <p:nvSpPr>
          <p:cNvPr id="23" name="Oval 22">
            <a:extLst>
              <a:ext uri="{FF2B5EF4-FFF2-40B4-BE49-F238E27FC236}">
                <a16:creationId xmlns:a16="http://schemas.microsoft.com/office/drawing/2014/main" id="{666025B4-CB92-DD49-5BF1-F6EB2DAD7DCE}"/>
              </a:ext>
            </a:extLst>
          </p:cNvPr>
          <p:cNvSpPr/>
          <p:nvPr/>
        </p:nvSpPr>
        <p:spPr>
          <a:xfrm>
            <a:off x="6006901" y="5650758"/>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CA" dirty="0"/>
          </a:p>
        </p:txBody>
      </p:sp>
      <p:sp>
        <p:nvSpPr>
          <p:cNvPr id="24" name="Oval 23">
            <a:extLst>
              <a:ext uri="{FF2B5EF4-FFF2-40B4-BE49-F238E27FC236}">
                <a16:creationId xmlns:a16="http://schemas.microsoft.com/office/drawing/2014/main" id="{DDBB7AF9-404D-C5D3-7DC3-40042D4AD386}"/>
              </a:ext>
            </a:extLst>
          </p:cNvPr>
          <p:cNvSpPr/>
          <p:nvPr/>
        </p:nvSpPr>
        <p:spPr>
          <a:xfrm>
            <a:off x="6172636" y="4022331"/>
            <a:ext cx="304800" cy="292486"/>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CA" dirty="0"/>
          </a:p>
        </p:txBody>
      </p:sp>
    </p:spTree>
    <p:extLst>
      <p:ext uri="{BB962C8B-B14F-4D97-AF65-F5344CB8AC3E}">
        <p14:creationId xmlns:p14="http://schemas.microsoft.com/office/powerpoint/2010/main" val="3758497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lstStyle/>
          <a:p>
            <a:r>
              <a:rPr lang="en-CA" dirty="0"/>
              <a:t>Resources and Technologies</a:t>
            </a:r>
          </a:p>
        </p:txBody>
      </p:sp>
      <p:sp>
        <p:nvSpPr>
          <p:cNvPr id="4" name="Text Placeholder 3">
            <a:extLst>
              <a:ext uri="{FF2B5EF4-FFF2-40B4-BE49-F238E27FC236}">
                <a16:creationId xmlns:a16="http://schemas.microsoft.com/office/drawing/2014/main" id="{9F232CA6-D1FB-4289-B1B4-BB6E29876986}"/>
              </a:ext>
            </a:extLst>
          </p:cNvPr>
          <p:cNvSpPr>
            <a:spLocks noGrp="1"/>
          </p:cNvSpPr>
          <p:nvPr>
            <p:ph type="body" sz="quarter" idx="16"/>
          </p:nvPr>
        </p:nvSpPr>
        <p:spPr>
          <a:xfrm>
            <a:off x="360947" y="1431758"/>
            <a:ext cx="13908506" cy="5943600"/>
          </a:xfrm>
        </p:spPr>
        <p:txBody>
          <a:bodyPr/>
          <a:lstStyle/>
          <a:p>
            <a:pPr marL="0" indent="0">
              <a:buNone/>
            </a:pPr>
            <a:r>
              <a:rPr lang="en-CA" sz="2000" b="1" dirty="0">
                <a:latin typeface="+mj-lt"/>
              </a:rPr>
              <a:t>Resources:</a:t>
            </a:r>
          </a:p>
          <a:p>
            <a:pPr lvl="1"/>
            <a:r>
              <a:rPr lang="en-CA" sz="2000" dirty="0">
                <a:latin typeface="+mj-lt"/>
              </a:rPr>
              <a:t>Google Map</a:t>
            </a:r>
          </a:p>
          <a:p>
            <a:pPr lvl="1"/>
            <a:r>
              <a:rPr lang="en-CA" sz="2000" dirty="0">
                <a:latin typeface="+mj-lt"/>
              </a:rPr>
              <a:t>Trip Advisor</a:t>
            </a:r>
          </a:p>
          <a:p>
            <a:pPr lvl="1"/>
            <a:r>
              <a:rPr lang="en-CA" sz="2000" dirty="0">
                <a:latin typeface="+mj-lt"/>
              </a:rPr>
              <a:t>Others (if possible)</a:t>
            </a:r>
          </a:p>
          <a:p>
            <a:pPr lvl="1"/>
            <a:r>
              <a:rPr lang="en-CA" sz="2000" dirty="0">
                <a:latin typeface="+mj-lt"/>
              </a:rPr>
              <a:t>Collecting User inputs</a:t>
            </a:r>
          </a:p>
          <a:p>
            <a:pPr marL="365760" lvl="1" indent="0">
              <a:buNone/>
            </a:pPr>
            <a:endParaRPr lang="en-CA" sz="2000" dirty="0">
              <a:latin typeface="+mj-lt"/>
            </a:endParaRPr>
          </a:p>
          <a:p>
            <a:pPr marL="57150" indent="0">
              <a:buNone/>
            </a:pPr>
            <a:r>
              <a:rPr lang="en-CA" sz="2000" b="1" dirty="0">
                <a:latin typeface="+mj-lt"/>
              </a:rPr>
              <a:t>Technologies:</a:t>
            </a:r>
          </a:p>
          <a:p>
            <a:pPr marL="365760" lvl="1" indent="0">
              <a:buNone/>
            </a:pPr>
            <a:endParaRPr lang="en-CA" sz="2000" dirty="0">
              <a:latin typeface="+mj-lt"/>
            </a:endParaRPr>
          </a:p>
        </p:txBody>
      </p:sp>
      <p:pic>
        <p:nvPicPr>
          <p:cNvPr id="8" name="Picture 7">
            <a:extLst>
              <a:ext uri="{FF2B5EF4-FFF2-40B4-BE49-F238E27FC236}">
                <a16:creationId xmlns:a16="http://schemas.microsoft.com/office/drawing/2014/main" id="{2E313CC0-70C1-495A-B209-08BD0FC17246}"/>
              </a:ext>
            </a:extLst>
          </p:cNvPr>
          <p:cNvPicPr>
            <a:picLocks noChangeAspect="1"/>
          </p:cNvPicPr>
          <p:nvPr/>
        </p:nvPicPr>
        <p:blipFill>
          <a:blip r:embed="rId2"/>
          <a:stretch>
            <a:fillRect/>
          </a:stretch>
        </p:blipFill>
        <p:spPr>
          <a:xfrm>
            <a:off x="5738063" y="4897777"/>
            <a:ext cx="837854" cy="841083"/>
          </a:xfrm>
          <a:prstGeom prst="rect">
            <a:avLst/>
          </a:prstGeom>
        </p:spPr>
      </p:pic>
      <p:pic>
        <p:nvPicPr>
          <p:cNvPr id="9" name="Picture 8" descr="Image result for python logo">
            <a:extLst>
              <a:ext uri="{FF2B5EF4-FFF2-40B4-BE49-F238E27FC236}">
                <a16:creationId xmlns:a16="http://schemas.microsoft.com/office/drawing/2014/main" id="{4DA05DC6-006C-406D-B51D-2BDE7FFDF2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0239" y="4921291"/>
            <a:ext cx="844369" cy="8410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2BD2D6-0321-4FE0-A519-52D2CC951D28}"/>
              </a:ext>
            </a:extLst>
          </p:cNvPr>
          <p:cNvPicPr>
            <a:picLocks noChangeAspect="1"/>
          </p:cNvPicPr>
          <p:nvPr/>
        </p:nvPicPr>
        <p:blipFill>
          <a:blip r:embed="rId4"/>
          <a:stretch>
            <a:fillRect/>
          </a:stretch>
        </p:blipFill>
        <p:spPr>
          <a:xfrm>
            <a:off x="8038079" y="4938087"/>
            <a:ext cx="1263550" cy="715711"/>
          </a:xfrm>
          <a:prstGeom prst="rect">
            <a:avLst/>
          </a:prstGeom>
        </p:spPr>
      </p:pic>
      <p:pic>
        <p:nvPicPr>
          <p:cNvPr id="12" name="Picture 11">
            <a:extLst>
              <a:ext uri="{FF2B5EF4-FFF2-40B4-BE49-F238E27FC236}">
                <a16:creationId xmlns:a16="http://schemas.microsoft.com/office/drawing/2014/main" id="{E8AE740C-CFB3-41E8-B29D-58E31C370684}"/>
              </a:ext>
            </a:extLst>
          </p:cNvPr>
          <p:cNvPicPr>
            <a:picLocks noChangeAspect="1"/>
          </p:cNvPicPr>
          <p:nvPr/>
        </p:nvPicPr>
        <p:blipFill>
          <a:blip r:embed="rId5"/>
          <a:stretch>
            <a:fillRect/>
          </a:stretch>
        </p:blipFill>
        <p:spPr>
          <a:xfrm>
            <a:off x="1162849" y="4890160"/>
            <a:ext cx="913505" cy="916654"/>
          </a:xfrm>
          <a:prstGeom prst="rect">
            <a:avLst/>
          </a:prstGeom>
        </p:spPr>
      </p:pic>
      <p:pic>
        <p:nvPicPr>
          <p:cNvPr id="13" name="Picture 12">
            <a:extLst>
              <a:ext uri="{FF2B5EF4-FFF2-40B4-BE49-F238E27FC236}">
                <a16:creationId xmlns:a16="http://schemas.microsoft.com/office/drawing/2014/main" id="{1B0F4066-5215-4A86-84CA-D240EC2CC9C1}"/>
              </a:ext>
            </a:extLst>
          </p:cNvPr>
          <p:cNvPicPr>
            <a:picLocks noChangeAspect="1"/>
          </p:cNvPicPr>
          <p:nvPr/>
        </p:nvPicPr>
        <p:blipFill>
          <a:blip r:embed="rId6"/>
          <a:stretch>
            <a:fillRect/>
          </a:stretch>
        </p:blipFill>
        <p:spPr>
          <a:xfrm>
            <a:off x="2304872" y="4707396"/>
            <a:ext cx="1971029" cy="1365075"/>
          </a:xfrm>
          <a:prstGeom prst="rect">
            <a:avLst/>
          </a:prstGeom>
        </p:spPr>
      </p:pic>
      <p:pic>
        <p:nvPicPr>
          <p:cNvPr id="2052" name="Picture 4" descr="Google Firebase">
            <a:extLst>
              <a:ext uri="{FF2B5EF4-FFF2-40B4-BE49-F238E27FC236}">
                <a16:creationId xmlns:a16="http://schemas.microsoft.com/office/drawing/2014/main" id="{199FAAAD-1E8E-9EBD-BB23-AF5F573ED7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2811" y="4890160"/>
            <a:ext cx="1918079" cy="841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64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280160" y="771113"/>
            <a:ext cx="12070080" cy="1645920"/>
          </a:xfrm>
        </p:spPr>
        <p:txBody>
          <a:bodyPr>
            <a:normAutofit/>
          </a:bodyPr>
          <a:lstStyle/>
          <a:p>
            <a:pPr algn="ctr"/>
            <a:r>
              <a:rPr lang="en-US" b="1" dirty="0"/>
              <a:t>Our Team</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nvGraphicFramePr>
        <p:xfrm>
          <a:off x="1280160" y="2772076"/>
          <a:ext cx="12070080" cy="4470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54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83EC5F4F-44B8-42CC-9907-2BAA28539495}"/>
              </a:ext>
            </a:extLst>
          </p:cNvPr>
          <p:cNvGraphicFramePr>
            <a:graphicFrameLocks noGrp="1"/>
          </p:cNvGraphicFramePr>
          <p:nvPr>
            <p:extLst>
              <p:ext uri="{D42A27DB-BD31-4B8C-83A1-F6EECF244321}">
                <p14:modId xmlns:p14="http://schemas.microsoft.com/office/powerpoint/2010/main" val="1117251564"/>
              </p:ext>
            </p:extLst>
          </p:nvPr>
        </p:nvGraphicFramePr>
        <p:xfrm>
          <a:off x="943983" y="537667"/>
          <a:ext cx="12742433" cy="7154266"/>
        </p:xfrm>
        <a:graphic>
          <a:graphicData uri="http://schemas.openxmlformats.org/drawingml/2006/table">
            <a:tbl>
              <a:tblPr firstRow="1" bandRow="1">
                <a:tableStyleId>{5C22544A-7EE6-4342-B048-85BDC9FD1C3A}</a:tableStyleId>
              </a:tblPr>
              <a:tblGrid>
                <a:gridCol w="1688949">
                  <a:extLst>
                    <a:ext uri="{9D8B030D-6E8A-4147-A177-3AD203B41FA5}">
                      <a16:colId xmlns:a16="http://schemas.microsoft.com/office/drawing/2014/main" val="1438899174"/>
                    </a:ext>
                  </a:extLst>
                </a:gridCol>
                <a:gridCol w="2617446">
                  <a:extLst>
                    <a:ext uri="{9D8B030D-6E8A-4147-A177-3AD203B41FA5}">
                      <a16:colId xmlns:a16="http://schemas.microsoft.com/office/drawing/2014/main" val="3450187280"/>
                    </a:ext>
                  </a:extLst>
                </a:gridCol>
                <a:gridCol w="8436038">
                  <a:extLst>
                    <a:ext uri="{9D8B030D-6E8A-4147-A177-3AD203B41FA5}">
                      <a16:colId xmlns:a16="http://schemas.microsoft.com/office/drawing/2014/main" val="1512768596"/>
                    </a:ext>
                  </a:extLst>
                </a:gridCol>
              </a:tblGrid>
              <a:tr h="2414016">
                <a:tc>
                  <a:txBody>
                    <a:bodyPr/>
                    <a:lstStyle/>
                    <a:p>
                      <a:r>
                        <a:rPr lang="en-US" sz="2600" b="1" dirty="0">
                          <a:solidFill>
                            <a:srgbClr val="7030A0"/>
                          </a:solidFill>
                          <a:hlinkClick r:id="rId2" action="ppaction://hlinksldjump">
                            <a:extLst>
                              <a:ext uri="{A12FA001-AC4F-418D-AE19-62706E023703}">
                                <ahyp:hlinkClr xmlns:ahyp="http://schemas.microsoft.com/office/drawing/2018/hyperlinkcolor" val="tx"/>
                              </a:ext>
                            </a:extLst>
                          </a:hlinkClick>
                        </a:rPr>
                        <a:t>Stage 1</a:t>
                      </a:r>
                      <a:endParaRPr lang="en-CA" sz="2600" b="1" dirty="0">
                        <a:solidFill>
                          <a:srgbClr val="7030A0"/>
                        </a:solidFill>
                      </a:endParaRPr>
                    </a:p>
                  </a:txBody>
                  <a:tcPr marL="109728" marR="109728" marT="54864" marB="54864"/>
                </a:tc>
                <a:tc>
                  <a:txBody>
                    <a:bodyPr/>
                    <a:lstStyle/>
                    <a:p>
                      <a:r>
                        <a:rPr lang="en-US" sz="2600" b="0" dirty="0">
                          <a:solidFill>
                            <a:schemeClr val="tx1"/>
                          </a:solidFill>
                        </a:rPr>
                        <a:t>Front End</a:t>
                      </a:r>
                      <a:endParaRPr lang="en-CA" sz="2600" b="0" dirty="0">
                        <a:solidFill>
                          <a:schemeClr val="tx1"/>
                        </a:solidFill>
                      </a:endParaRPr>
                    </a:p>
                  </a:txBody>
                  <a:tcPr marL="109728" marR="109728" marT="54864" marB="54864"/>
                </a:tc>
                <a:tc>
                  <a:txBody>
                    <a:bodyPr/>
                    <a:lstStyle/>
                    <a:p>
                      <a:pPr marL="0" algn="l" defTabSz="914400" rtl="0" eaLnBrk="1" latinLnBrk="0" hangingPunct="1">
                        <a:spcAft>
                          <a:spcPts val="0"/>
                        </a:spcAft>
                      </a:pPr>
                      <a:r>
                        <a:rPr lang="en-CA" sz="2200" b="1" kern="1200" dirty="0">
                          <a:solidFill>
                            <a:schemeClr val="tx1"/>
                          </a:solidFill>
                          <a:latin typeface="+mn-lt"/>
                          <a:ea typeface="+mn-ea"/>
                          <a:cs typeface="+mn-cs"/>
                        </a:rPr>
                        <a:t>Step 1</a:t>
                      </a:r>
                      <a:r>
                        <a:rPr lang="en-CA" sz="2200" b="0" kern="1200" dirty="0">
                          <a:solidFill>
                            <a:schemeClr val="tx1"/>
                          </a:solidFill>
                          <a:latin typeface="+mn-lt"/>
                          <a:ea typeface="+mn-ea"/>
                          <a:cs typeface="+mn-cs"/>
                        </a:rPr>
                        <a:t>: User creates an account</a:t>
                      </a:r>
                    </a:p>
                    <a:p>
                      <a:pPr marL="0" algn="l" defTabSz="914400" rtl="0" eaLnBrk="1" latinLnBrk="0" hangingPunct="1">
                        <a:spcAft>
                          <a:spcPts val="0"/>
                        </a:spcAft>
                      </a:pPr>
                      <a:endParaRPr lang="en-CA" sz="22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2200" b="1" kern="1200" dirty="0">
                          <a:solidFill>
                            <a:schemeClr val="tx1"/>
                          </a:solidFill>
                          <a:latin typeface="+mn-lt"/>
                          <a:ea typeface="+mn-ea"/>
                          <a:cs typeface="+mn-cs"/>
                        </a:rPr>
                        <a:t>Step 2</a:t>
                      </a:r>
                      <a:r>
                        <a:rPr lang="en-CA" sz="2200" b="0" kern="1200" dirty="0">
                          <a:solidFill>
                            <a:schemeClr val="tx1"/>
                          </a:solidFill>
                          <a:latin typeface="+mn-lt"/>
                          <a:ea typeface="+mn-ea"/>
                          <a:cs typeface="+mn-cs"/>
                        </a:rPr>
                        <a:t>: User answers 10 </a:t>
                      </a:r>
                      <a:r>
                        <a:rPr lang="en-CA" sz="2200" b="0" kern="1200" dirty="0">
                          <a:solidFill>
                            <a:srgbClr val="7030A0"/>
                          </a:solidFill>
                          <a:latin typeface="+mn-lt"/>
                          <a:ea typeface="+mn-ea"/>
                          <a:cs typeface="+mn-cs"/>
                          <a:hlinkClick r:id="rId3" action="ppaction://hlinksldjump">
                            <a:extLst>
                              <a:ext uri="{A12FA001-AC4F-418D-AE19-62706E023703}">
                                <ahyp:hlinkClr xmlns:ahyp="http://schemas.microsoft.com/office/drawing/2018/hyperlinkcolor" val="tx"/>
                              </a:ext>
                            </a:extLst>
                          </a:hlinkClick>
                        </a:rPr>
                        <a:t>questions</a:t>
                      </a:r>
                      <a:r>
                        <a:rPr lang="en-CA" sz="2200" b="0" kern="1200" dirty="0">
                          <a:solidFill>
                            <a:schemeClr val="tx1"/>
                          </a:solidFill>
                          <a:latin typeface="+mn-lt"/>
                          <a:ea typeface="+mn-ea"/>
                          <a:cs typeface="+mn-cs"/>
                        </a:rPr>
                        <a:t> about their preferences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200" b="0" kern="1200" dirty="0">
                        <a:solidFill>
                          <a:schemeClr val="tx1"/>
                        </a:solidFill>
                        <a:latin typeface="+mn-lt"/>
                        <a:ea typeface="+mn-ea"/>
                        <a:cs typeface="+mn-cs"/>
                      </a:endParaRPr>
                    </a:p>
                    <a:p>
                      <a:pPr marL="0" algn="l" defTabSz="914400" rtl="0" eaLnBrk="1" latinLnBrk="0" hangingPunct="1">
                        <a:spcAft>
                          <a:spcPts val="0"/>
                        </a:spcAft>
                      </a:pPr>
                      <a:r>
                        <a:rPr lang="en-CA" sz="2200" b="1" kern="1200" dirty="0">
                          <a:solidFill>
                            <a:schemeClr val="tx1"/>
                          </a:solidFill>
                          <a:latin typeface="+mn-lt"/>
                          <a:ea typeface="+mn-ea"/>
                          <a:cs typeface="+mn-cs"/>
                        </a:rPr>
                        <a:t>Step 3</a:t>
                      </a:r>
                      <a:r>
                        <a:rPr lang="en-CA" sz="2200" b="0" kern="1200" dirty="0">
                          <a:solidFill>
                            <a:schemeClr val="tx1"/>
                          </a:solidFill>
                          <a:latin typeface="+mn-lt"/>
                          <a:ea typeface="+mn-ea"/>
                          <a:cs typeface="+mn-cs"/>
                        </a:rPr>
                        <a:t>: User provides the location they will be at</a:t>
                      </a:r>
                    </a:p>
                    <a:p>
                      <a:pPr marL="457200" lvl="1" algn="l" defTabSz="914400" rtl="0" eaLnBrk="1" latinLnBrk="0" hangingPunct="1">
                        <a:spcAft>
                          <a:spcPts val="0"/>
                        </a:spcAft>
                      </a:pPr>
                      <a:r>
                        <a:rPr lang="en-CA" sz="2200" b="0" kern="1200" dirty="0">
                          <a:solidFill>
                            <a:schemeClr val="tx1"/>
                          </a:solidFill>
                          <a:latin typeface="+mn-lt"/>
                          <a:ea typeface="+mn-ea"/>
                          <a:cs typeface="+mn-cs"/>
                        </a:rPr>
                        <a:t>Example: If user goes to CN Tower + Niagara Falls + Hotel</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1497968124"/>
                  </a:ext>
                </a:extLst>
              </a:tr>
              <a:tr h="899770">
                <a:tc>
                  <a:txBody>
                    <a:bodyPr/>
                    <a:lstStyle/>
                    <a:p>
                      <a:r>
                        <a:rPr lang="en-US" sz="2600" b="1" dirty="0">
                          <a:solidFill>
                            <a:srgbClr val="7030A0"/>
                          </a:solidFill>
                          <a:hlinkClick r:id="rId4" action="ppaction://hlinksldjump">
                            <a:extLst>
                              <a:ext uri="{A12FA001-AC4F-418D-AE19-62706E023703}">
                                <ahyp:hlinkClr xmlns:ahyp="http://schemas.microsoft.com/office/drawing/2018/hyperlinkcolor" val="tx"/>
                              </a:ext>
                            </a:extLst>
                          </a:hlinkClick>
                        </a:rPr>
                        <a:t>Stage 2</a:t>
                      </a:r>
                      <a:endParaRPr lang="en-CA" sz="2600" b="1" dirty="0">
                        <a:solidFill>
                          <a:srgbClr val="7030A0"/>
                        </a:solidFill>
                      </a:endParaRPr>
                    </a:p>
                  </a:txBody>
                  <a:tcPr marL="109728" marR="109728" marT="54864" marB="54864"/>
                </a:tc>
                <a:tc>
                  <a:txBody>
                    <a:bodyPr/>
                    <a:lstStyle/>
                    <a:p>
                      <a:r>
                        <a:rPr lang="en-US" sz="2600" dirty="0"/>
                        <a:t>Back End</a:t>
                      </a:r>
                      <a:endParaRPr lang="en-CA" sz="2600" dirty="0"/>
                    </a:p>
                  </a:txBody>
                  <a:tcPr marL="109728" marR="109728" marT="54864" marB="54864"/>
                </a:tc>
                <a:tc>
                  <a:txBody>
                    <a:bodyPr/>
                    <a:lstStyle/>
                    <a:p>
                      <a:pPr marL="0" algn="l" defTabSz="914400" rtl="0" eaLnBrk="1" latinLnBrk="0" hangingPunct="1"/>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Check the </a:t>
                      </a:r>
                      <a:r>
                        <a:rPr lang="en-US" sz="2200" b="1"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Data Processing </a:t>
                      </a:r>
                      <a:r>
                        <a:rPr lang="en-US" sz="2200" b="0" kern="1200" dirty="0">
                          <a:solidFill>
                            <a:srgbClr val="7030A0"/>
                          </a:solidFill>
                          <a:latin typeface="+mn-lt"/>
                          <a:ea typeface="+mn-ea"/>
                          <a:cs typeface="+mn-cs"/>
                          <a:hlinkClick r:id="rId5" action="ppaction://hlinksldjump">
                            <a:extLst>
                              <a:ext uri="{A12FA001-AC4F-418D-AE19-62706E023703}">
                                <ahyp:hlinkClr xmlns:ahyp="http://schemas.microsoft.com/office/drawing/2018/hyperlinkcolor" val="tx"/>
                              </a:ext>
                            </a:extLst>
                          </a:hlinkClick>
                        </a:rPr>
                        <a:t>at a glance here</a:t>
                      </a:r>
                      <a:endParaRPr lang="en-US" sz="2200" b="0" kern="1200" dirty="0">
                        <a:solidFill>
                          <a:srgbClr val="7030A0"/>
                        </a:solidFill>
                        <a:latin typeface="+mn-lt"/>
                        <a:ea typeface="+mn-ea"/>
                        <a:cs typeface="+mn-cs"/>
                      </a:endParaRPr>
                    </a:p>
                    <a:p>
                      <a:pPr marL="0" algn="l" defTabSz="914400" rtl="0" eaLnBrk="1" latinLnBrk="0" hangingPunct="1"/>
                      <a:endParaRPr lang="en-US" sz="2200" b="0" kern="1200" dirty="0">
                        <a:solidFill>
                          <a:srgbClr val="7030A0"/>
                        </a:solidFill>
                        <a:latin typeface="+mn-lt"/>
                        <a:ea typeface="+mn-ea"/>
                        <a:cs typeface="+mn-cs"/>
                      </a:endParaRPr>
                    </a:p>
                  </a:txBody>
                  <a:tcPr marL="109728" marR="109728" marT="54864" marB="54864"/>
                </a:tc>
                <a:extLst>
                  <a:ext uri="{0D108BD9-81ED-4DB2-BD59-A6C34878D82A}">
                    <a16:rowId xmlns:a16="http://schemas.microsoft.com/office/drawing/2014/main" val="3995591391"/>
                  </a:ext>
                </a:extLst>
              </a:tr>
              <a:tr h="3730752">
                <a:tc>
                  <a:txBody>
                    <a:bodyPr/>
                    <a:lstStyle/>
                    <a:p>
                      <a:r>
                        <a:rPr lang="en-US" sz="2600" b="1" dirty="0">
                          <a:solidFill>
                            <a:srgbClr val="7030A0"/>
                          </a:solidFill>
                          <a:hlinkClick r:id="rId6" action="ppaction://hlinksldjump">
                            <a:extLst>
                              <a:ext uri="{A12FA001-AC4F-418D-AE19-62706E023703}">
                                <ahyp:hlinkClr xmlns:ahyp="http://schemas.microsoft.com/office/drawing/2018/hyperlinkcolor" val="tx"/>
                              </a:ext>
                            </a:extLst>
                          </a:hlinkClick>
                        </a:rPr>
                        <a:t>Stage 3</a:t>
                      </a:r>
                      <a:endParaRPr lang="en-CA" sz="2600" b="1" dirty="0">
                        <a:solidFill>
                          <a:srgbClr val="7030A0"/>
                        </a:solidFill>
                      </a:endParaRPr>
                    </a:p>
                  </a:txBody>
                  <a:tcPr marL="109728" marR="109728" marT="54864" marB="54864"/>
                </a:tc>
                <a:tc>
                  <a:txBody>
                    <a:bodyPr/>
                    <a:lstStyle/>
                    <a:p>
                      <a:r>
                        <a:rPr lang="en-US" sz="2600" dirty="0"/>
                        <a:t>Front End</a:t>
                      </a:r>
                      <a:endParaRPr lang="en-CA" sz="2600" dirty="0"/>
                    </a:p>
                  </a:txBody>
                  <a:tcPr marL="109728" marR="109728" marT="54864" marB="54864"/>
                </a:tc>
                <a:tc>
                  <a:txBody>
                    <a:bodyPr/>
                    <a:lstStyle/>
                    <a:p>
                      <a:pPr marL="0" algn="l" defTabSz="914400" rtl="0" eaLnBrk="1" latinLnBrk="0" hangingPunct="1"/>
                      <a:r>
                        <a:rPr lang="en-US" sz="2200" b="1" kern="1200" dirty="0">
                          <a:solidFill>
                            <a:schemeClr val="tx1"/>
                          </a:solidFill>
                          <a:latin typeface="+mn-lt"/>
                          <a:ea typeface="+mn-ea"/>
                          <a:cs typeface="+mn-cs"/>
                        </a:rPr>
                        <a:t>Output 1</a:t>
                      </a:r>
                      <a:r>
                        <a:rPr lang="en-US" sz="2200" b="0" kern="1200" dirty="0">
                          <a:solidFill>
                            <a:schemeClr val="tx1"/>
                          </a:solidFill>
                          <a:latin typeface="+mn-lt"/>
                          <a:ea typeface="+mn-ea"/>
                          <a:cs typeface="+mn-cs"/>
                        </a:rPr>
                        <a:t>: TRIPPR gives the User the Best Route to take along the </a:t>
                      </a:r>
                      <a:r>
                        <a:rPr lang="en-US" sz="2200" b="0" u="sng" kern="1200" dirty="0">
                          <a:solidFill>
                            <a:schemeClr val="tx1"/>
                          </a:solidFill>
                          <a:latin typeface="+mn-lt"/>
                          <a:ea typeface="+mn-ea"/>
                          <a:cs typeface="+mn-cs"/>
                        </a:rPr>
                        <a:t>Top 3 Best Recommendations </a:t>
                      </a:r>
                      <a:r>
                        <a:rPr lang="en-US" sz="2200" b="0" kern="1200" dirty="0">
                          <a:solidFill>
                            <a:schemeClr val="tx1"/>
                          </a:solidFill>
                          <a:latin typeface="+mn-lt"/>
                          <a:ea typeface="+mn-ea"/>
                          <a:cs typeface="+mn-cs"/>
                        </a:rPr>
                        <a:t>around their location based on their interests.</a:t>
                      </a:r>
                    </a:p>
                    <a:p>
                      <a:pPr marL="457200" lvl="1" algn="l" defTabSz="914400" rtl="0" eaLnBrk="1" latinLnBrk="0" hangingPunct="1"/>
                      <a:r>
                        <a:rPr lang="en-US" sz="2200" b="0" kern="1200" dirty="0">
                          <a:solidFill>
                            <a:schemeClr val="tx1"/>
                          </a:solidFill>
                          <a:latin typeface="+mn-lt"/>
                          <a:ea typeface="+mn-ea"/>
                          <a:cs typeface="+mn-cs"/>
                        </a:rPr>
                        <a:t>Example: </a:t>
                      </a:r>
                      <a:r>
                        <a:rPr lang="en-CA" sz="2200" dirty="0">
                          <a:effectLst/>
                          <a:latin typeface="+mn-lt"/>
                          <a:ea typeface="Calibri" panose="020F0502020204030204" pitchFamily="34" charset="0"/>
                          <a:cs typeface="Times New Roman" panose="02020603050405020304" pitchFamily="18" charset="0"/>
                        </a:rPr>
                        <a:t>if the user likes to be social and likes to go on adventures, the ML will recommend clubs and a hiking trail along the route</a:t>
                      </a:r>
                      <a:endParaRPr lang="en-US" sz="2200" b="0" kern="1200" dirty="0">
                        <a:solidFill>
                          <a:schemeClr val="tx1"/>
                        </a:solidFill>
                        <a:latin typeface="+mn-lt"/>
                        <a:ea typeface="+mn-ea"/>
                        <a:cs typeface="+mn-cs"/>
                      </a:endParaRPr>
                    </a:p>
                    <a:p>
                      <a:pPr marL="0" algn="l" defTabSz="914400" rtl="0" eaLnBrk="1" latinLnBrk="0" hangingPunct="1"/>
                      <a:endParaRPr lang="en-US" sz="2200" b="0" kern="1200" dirty="0">
                        <a:solidFill>
                          <a:schemeClr val="tx1"/>
                        </a:solidFill>
                        <a:latin typeface="+mn-lt"/>
                        <a:ea typeface="+mn-ea"/>
                        <a:cs typeface="+mn-cs"/>
                      </a:endParaRPr>
                    </a:p>
                    <a:p>
                      <a:pPr marL="0" algn="l" defTabSz="914400" rtl="0" eaLnBrk="1" latinLnBrk="0" hangingPunct="1"/>
                      <a:r>
                        <a:rPr lang="en-CA" sz="2200" b="1" kern="1200" dirty="0">
                          <a:solidFill>
                            <a:schemeClr val="tx1"/>
                          </a:solidFill>
                          <a:latin typeface="+mn-lt"/>
                          <a:ea typeface="+mn-ea"/>
                          <a:cs typeface="+mn-cs"/>
                        </a:rPr>
                        <a:t>Bonus</a:t>
                      </a:r>
                      <a:r>
                        <a:rPr lang="en-CA" sz="2200" b="0" kern="1200" dirty="0">
                          <a:solidFill>
                            <a:schemeClr val="tx1"/>
                          </a:solidFill>
                          <a:latin typeface="+mn-lt"/>
                          <a:ea typeface="+mn-ea"/>
                          <a:cs typeface="+mn-cs"/>
                        </a:rPr>
                        <a:t>: The User is asked to click on the most liked out of the 3 recommendations </a:t>
                      </a:r>
                      <a:r>
                        <a:rPr lang="en-CA" sz="2200" b="0" i="1" kern="1200" dirty="0">
                          <a:solidFill>
                            <a:schemeClr val="tx1"/>
                          </a:solidFill>
                          <a:latin typeface="+mn-lt"/>
                          <a:ea typeface="+mn-ea"/>
                          <a:cs typeface="+mn-cs"/>
                        </a:rPr>
                        <a:t>which goes back to our ML model to be fed so it learns</a:t>
                      </a:r>
                    </a:p>
                    <a:p>
                      <a:pPr marL="0" algn="l" defTabSz="914400" rtl="0" eaLnBrk="1" latinLnBrk="0" hangingPunct="1"/>
                      <a:endParaRPr lang="en-CA" sz="2200" b="0" kern="1200" dirty="0">
                        <a:solidFill>
                          <a:schemeClr val="tx1"/>
                        </a:solidFill>
                        <a:latin typeface="+mn-lt"/>
                        <a:ea typeface="+mn-ea"/>
                        <a:cs typeface="+mn-cs"/>
                      </a:endParaRPr>
                    </a:p>
                  </a:txBody>
                  <a:tcPr marL="109728" marR="109728" marT="54864" marB="54864"/>
                </a:tc>
                <a:extLst>
                  <a:ext uri="{0D108BD9-81ED-4DB2-BD59-A6C34878D82A}">
                    <a16:rowId xmlns:a16="http://schemas.microsoft.com/office/drawing/2014/main" val="2770991374"/>
                  </a:ext>
                </a:extLst>
              </a:tr>
            </a:tbl>
          </a:graphicData>
        </a:graphic>
      </p:graphicFrame>
    </p:spTree>
    <p:extLst>
      <p:ext uri="{BB962C8B-B14F-4D97-AF65-F5344CB8AC3E}">
        <p14:creationId xmlns:p14="http://schemas.microsoft.com/office/powerpoint/2010/main" val="110113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3E45301-18F4-435C-A538-0C66498D48FE}"/>
              </a:ext>
            </a:extLst>
          </p:cNvPr>
          <p:cNvGraphicFramePr/>
          <p:nvPr>
            <p:extLst>
              <p:ext uri="{D42A27DB-BD31-4B8C-83A1-F6EECF244321}">
                <p14:modId xmlns:p14="http://schemas.microsoft.com/office/powerpoint/2010/main" val="330864391"/>
              </p:ext>
            </p:extLst>
          </p:nvPr>
        </p:nvGraphicFramePr>
        <p:xfrm>
          <a:off x="2480402" y="773263"/>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Arrow: Bent-Up 12">
            <a:extLst>
              <a:ext uri="{FF2B5EF4-FFF2-40B4-BE49-F238E27FC236}">
                <a16:creationId xmlns:a16="http://schemas.microsoft.com/office/drawing/2014/main" id="{8A603AB2-07F2-4F0C-A20B-A8B43F3FEEEB}"/>
              </a:ext>
            </a:extLst>
          </p:cNvPr>
          <p:cNvSpPr/>
          <p:nvPr/>
        </p:nvSpPr>
        <p:spPr>
          <a:xfrm rot="5400000">
            <a:off x="11659625" y="6644619"/>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 name="Group 9">
            <a:extLst>
              <a:ext uri="{FF2B5EF4-FFF2-40B4-BE49-F238E27FC236}">
                <a16:creationId xmlns:a16="http://schemas.microsoft.com/office/drawing/2014/main" id="{E4285F0D-C820-4380-8A4B-321D3B19F456}"/>
              </a:ext>
            </a:extLst>
          </p:cNvPr>
          <p:cNvGrpSpPr/>
          <p:nvPr/>
        </p:nvGrpSpPr>
        <p:grpSpPr>
          <a:xfrm>
            <a:off x="12354501" y="6764826"/>
            <a:ext cx="1316023" cy="921173"/>
            <a:chOff x="374167" y="31360"/>
            <a:chExt cx="1750966" cy="1225619"/>
          </a:xfrm>
          <a:solidFill>
            <a:schemeClr val="accent2">
              <a:lumMod val="60000"/>
              <a:lumOff val="40000"/>
            </a:schemeClr>
          </a:solidFill>
        </p:grpSpPr>
        <p:sp>
          <p:nvSpPr>
            <p:cNvPr id="11" name="Rectangle: Rounded Corners 10">
              <a:extLst>
                <a:ext uri="{FF2B5EF4-FFF2-40B4-BE49-F238E27FC236}">
                  <a16:creationId xmlns:a16="http://schemas.microsoft.com/office/drawing/2014/main" id="{04E7DB96-A9DE-4539-BF4D-8B15D249A724}"/>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18FF3CC4-1718-4D0B-A6C1-505B53C948F9}"/>
                </a:ext>
              </a:extLst>
            </p:cNvPr>
            <p:cNvSpPr txBox="1"/>
            <p:nvPr/>
          </p:nvSpPr>
          <p:spPr>
            <a:xfrm>
              <a:off x="434008" y="91200"/>
              <a:ext cx="1631283" cy="11059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Output</a:t>
              </a:r>
              <a:endParaRPr lang="en-CA" sz="2400" dirty="0">
                <a:solidFill>
                  <a:prstClr val="white"/>
                </a:solidFill>
                <a:latin typeface="Avenir Next LT Pro" panose="02020404030301010803"/>
              </a:endParaRPr>
            </a:p>
          </p:txBody>
        </p:sp>
      </p:grpSp>
      <p:sp>
        <p:nvSpPr>
          <p:cNvPr id="14" name="Arrow: Bent-Up 13">
            <a:extLst>
              <a:ext uri="{FF2B5EF4-FFF2-40B4-BE49-F238E27FC236}">
                <a16:creationId xmlns:a16="http://schemas.microsoft.com/office/drawing/2014/main" id="{A233D086-7BC4-4545-AD25-ADC238177803}"/>
              </a:ext>
            </a:extLst>
          </p:cNvPr>
          <p:cNvSpPr/>
          <p:nvPr/>
        </p:nvSpPr>
        <p:spPr>
          <a:xfrm rot="5400000">
            <a:off x="2524325" y="795172"/>
            <a:ext cx="530453" cy="871369"/>
          </a:xfrm>
          <a:prstGeom prst="bentUpArrow">
            <a:avLst>
              <a:gd name="adj1" fmla="val 32840"/>
              <a:gd name="adj2" fmla="val 25000"/>
              <a:gd name="adj3" fmla="val 35780"/>
            </a:avLst>
          </a:prstGeom>
          <a:solidFill>
            <a:schemeClr val="accent2">
              <a:lumMod val="60000"/>
              <a:lumOff val="40000"/>
            </a:schemeClr>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6" name="Group 5">
            <a:extLst>
              <a:ext uri="{FF2B5EF4-FFF2-40B4-BE49-F238E27FC236}">
                <a16:creationId xmlns:a16="http://schemas.microsoft.com/office/drawing/2014/main" id="{2F3D0AF9-39E6-45E2-B0EF-913B119BB944}"/>
              </a:ext>
            </a:extLst>
          </p:cNvPr>
          <p:cNvGrpSpPr/>
          <p:nvPr/>
        </p:nvGrpSpPr>
        <p:grpSpPr>
          <a:xfrm>
            <a:off x="1278489" y="529549"/>
            <a:ext cx="1316023" cy="921173"/>
            <a:chOff x="374167" y="31360"/>
            <a:chExt cx="1750966" cy="1225619"/>
          </a:xfrm>
          <a:solidFill>
            <a:schemeClr val="accent2">
              <a:lumMod val="60000"/>
              <a:lumOff val="40000"/>
            </a:schemeClr>
          </a:solidFill>
        </p:grpSpPr>
        <p:sp>
          <p:nvSpPr>
            <p:cNvPr id="7" name="Rectangle: Rounded Corners 6">
              <a:extLst>
                <a:ext uri="{FF2B5EF4-FFF2-40B4-BE49-F238E27FC236}">
                  <a16:creationId xmlns:a16="http://schemas.microsoft.com/office/drawing/2014/main" id="{516A92DB-EEDD-43C3-ADBA-AA90EB532010}"/>
                </a:ext>
              </a:extLst>
            </p:cNvPr>
            <p:cNvSpPr/>
            <p:nvPr/>
          </p:nvSpPr>
          <p:spPr>
            <a:xfrm>
              <a:off x="374167" y="31360"/>
              <a:ext cx="1750966" cy="1225619"/>
            </a:xfrm>
            <a:prstGeom prst="roundRect">
              <a:avLst>
                <a:gd name="adj" fmla="val 166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B6867578-2E47-4F64-9109-6A826E8543E7}"/>
                </a:ext>
              </a:extLst>
            </p:cNvPr>
            <p:cNvSpPr txBox="1"/>
            <p:nvPr/>
          </p:nvSpPr>
          <p:spPr>
            <a:xfrm>
              <a:off x="434007" y="58597"/>
              <a:ext cx="1631284" cy="110593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800">
                <a:lnSpc>
                  <a:spcPct val="90000"/>
                </a:lnSpc>
                <a:spcBef>
                  <a:spcPct val="0"/>
                </a:spcBef>
                <a:spcAft>
                  <a:spcPct val="35000"/>
                </a:spcAft>
              </a:pPr>
              <a:r>
                <a:rPr lang="en-US" sz="2400" dirty="0">
                  <a:solidFill>
                    <a:prstClr val="white"/>
                  </a:solidFill>
                  <a:latin typeface="Avenir Next LT Pro" panose="02020404030301010803"/>
                </a:rPr>
                <a:t>User Input</a:t>
              </a:r>
              <a:endParaRPr lang="en-CA" sz="2400" dirty="0">
                <a:solidFill>
                  <a:prstClr val="white"/>
                </a:solidFill>
                <a:latin typeface="Avenir Next LT Pro" panose="02020404030301010803"/>
              </a:endParaRPr>
            </a:p>
          </p:txBody>
        </p:sp>
      </p:grpSp>
      <p:sp>
        <p:nvSpPr>
          <p:cNvPr id="15" name="Rectangle 14">
            <a:extLst>
              <a:ext uri="{FF2B5EF4-FFF2-40B4-BE49-F238E27FC236}">
                <a16:creationId xmlns:a16="http://schemas.microsoft.com/office/drawing/2014/main" id="{AF35402B-B79F-4322-A93B-449A6E16631D}"/>
              </a:ext>
            </a:extLst>
          </p:cNvPr>
          <p:cNvSpPr/>
          <p:nvPr/>
        </p:nvSpPr>
        <p:spPr>
          <a:xfrm>
            <a:off x="3225237" y="563767"/>
            <a:ext cx="8263931" cy="71167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CA" sz="2160">
              <a:solidFill>
                <a:prstClr val="white"/>
              </a:solidFill>
              <a:latin typeface="Avenir Next LT Pro" panose="02020404030301010803"/>
            </a:endParaRPr>
          </a:p>
        </p:txBody>
      </p:sp>
    </p:spTree>
    <p:extLst>
      <p:ext uri="{BB962C8B-B14F-4D97-AF65-F5344CB8AC3E}">
        <p14:creationId xmlns:p14="http://schemas.microsoft.com/office/powerpoint/2010/main" val="252324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Rounded Corners 84">
            <a:extLst>
              <a:ext uri="{FF2B5EF4-FFF2-40B4-BE49-F238E27FC236}">
                <a16:creationId xmlns:a16="http://schemas.microsoft.com/office/drawing/2014/main" id="{53BF7A83-3D36-486E-8487-D2545728C520}"/>
              </a:ext>
            </a:extLst>
          </p:cNvPr>
          <p:cNvSpPr/>
          <p:nvPr/>
        </p:nvSpPr>
        <p:spPr>
          <a:xfrm>
            <a:off x="3143003" y="1564420"/>
            <a:ext cx="3095072" cy="2154611"/>
          </a:xfrm>
          <a:prstGeom prst="roundRect">
            <a:avLst/>
          </a:prstGeom>
          <a:solidFill>
            <a:schemeClr val="accent2">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Initial Unsupervised Model – run one time only for now</a:t>
            </a:r>
          </a:p>
          <a:p>
            <a:pPr algn="l"/>
            <a:r>
              <a:rPr lang="en-CA" sz="1200" dirty="0">
                <a:solidFill>
                  <a:sysClr val="windowText" lastClr="000000"/>
                </a:solidFill>
              </a:rPr>
              <a:t>Training Initial rating Data for cluster</a:t>
            </a:r>
          </a:p>
          <a:p>
            <a:pPr algn="l"/>
            <a:r>
              <a:rPr lang="en-CA" sz="1200" dirty="0">
                <a:solidFill>
                  <a:sysClr val="windowText" lastClr="000000"/>
                </a:solidFill>
              </a:rPr>
              <a:t>isolated model and only run it when it’s necessary</a:t>
            </a:r>
          </a:p>
          <a:p>
            <a:pPr algn="l"/>
            <a:endParaRPr lang="en-CA" sz="1400" dirty="0">
              <a:solidFill>
                <a:sysClr val="windowText" lastClr="000000"/>
              </a:solidFill>
            </a:endParaRPr>
          </a:p>
        </p:txBody>
      </p:sp>
      <p:sp>
        <p:nvSpPr>
          <p:cNvPr id="2" name="Text Placeholder 1">
            <a:extLst>
              <a:ext uri="{FF2B5EF4-FFF2-40B4-BE49-F238E27FC236}">
                <a16:creationId xmlns:a16="http://schemas.microsoft.com/office/drawing/2014/main" id="{1842019F-57A3-4401-AFD0-D1B2D1AEE6F7}"/>
              </a:ext>
            </a:extLst>
          </p:cNvPr>
          <p:cNvSpPr>
            <a:spLocks noGrp="1"/>
          </p:cNvSpPr>
          <p:nvPr>
            <p:ph type="body" sz="quarter" idx="12"/>
          </p:nvPr>
        </p:nvSpPr>
        <p:spPr/>
        <p:txBody>
          <a:bodyPr anchor="ctr"/>
          <a:lstStyle/>
          <a:p>
            <a:r>
              <a:rPr lang="en-CA" dirty="0"/>
              <a:t>Process Flow and Diagram </a:t>
            </a:r>
            <a:endParaRPr lang="en-CA" dirty="0">
              <a:solidFill>
                <a:srgbClr val="FFFF00"/>
              </a:solidFill>
            </a:endParaRPr>
          </a:p>
        </p:txBody>
      </p:sp>
      <p:pic>
        <p:nvPicPr>
          <p:cNvPr id="70" name="Picture 69">
            <a:extLst>
              <a:ext uri="{FF2B5EF4-FFF2-40B4-BE49-F238E27FC236}">
                <a16:creationId xmlns:a16="http://schemas.microsoft.com/office/drawing/2014/main" id="{FCE19191-AAAB-44DF-8583-1CDDF7E8793E}"/>
              </a:ext>
            </a:extLst>
          </p:cNvPr>
          <p:cNvPicPr>
            <a:picLocks noChangeAspect="1"/>
          </p:cNvPicPr>
          <p:nvPr/>
        </p:nvPicPr>
        <p:blipFill>
          <a:blip r:embed="rId2"/>
          <a:stretch>
            <a:fillRect/>
          </a:stretch>
        </p:blipFill>
        <p:spPr>
          <a:xfrm>
            <a:off x="4211709" y="4402029"/>
            <a:ext cx="952500" cy="943515"/>
          </a:xfrm>
          <a:prstGeom prst="rect">
            <a:avLst/>
          </a:prstGeom>
        </p:spPr>
      </p:pic>
      <p:pic>
        <p:nvPicPr>
          <p:cNvPr id="71" name="Picture 70" descr="Image result for python logo">
            <a:extLst>
              <a:ext uri="{FF2B5EF4-FFF2-40B4-BE49-F238E27FC236}">
                <a16:creationId xmlns:a16="http://schemas.microsoft.com/office/drawing/2014/main" id="{BD82ECA5-E43A-4CF1-A61F-00EC313526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5852" y="4447279"/>
            <a:ext cx="328357" cy="36194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Funny Brainstorm Brainstroming Idea Invention' Face Mask | Spreadshirt">
            <a:extLst>
              <a:ext uri="{FF2B5EF4-FFF2-40B4-BE49-F238E27FC236}">
                <a16:creationId xmlns:a16="http://schemas.microsoft.com/office/drawing/2014/main" id="{40D47FC7-57D7-84FB-0413-93B438826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13" y="3983653"/>
            <a:ext cx="1090551" cy="1090551"/>
          </a:xfrm>
          <a:prstGeom prst="rect">
            <a:avLst/>
          </a:prstGeom>
          <a:noFill/>
          <a:extLst>
            <a:ext uri="{909E8E84-426E-40DD-AFC4-6F175D3DCCD1}">
              <a14:hiddenFill xmlns:a14="http://schemas.microsoft.com/office/drawing/2010/main">
                <a:solidFill>
                  <a:srgbClr val="FFFFFF"/>
                </a:solidFill>
              </a14:hiddenFill>
            </a:ext>
          </a:extLst>
        </p:spPr>
      </p:pic>
      <p:sp>
        <p:nvSpPr>
          <p:cNvPr id="73" name="Flowchart: Decision 72">
            <a:extLst>
              <a:ext uri="{FF2B5EF4-FFF2-40B4-BE49-F238E27FC236}">
                <a16:creationId xmlns:a16="http://schemas.microsoft.com/office/drawing/2014/main" id="{6E860846-7D2F-4C4B-B20F-1EE47DBC5DF1}"/>
              </a:ext>
            </a:extLst>
          </p:cNvPr>
          <p:cNvSpPr/>
          <p:nvPr/>
        </p:nvSpPr>
        <p:spPr>
          <a:xfrm>
            <a:off x="801759" y="4424153"/>
            <a:ext cx="2114550" cy="904875"/>
          </a:xfrm>
          <a:prstGeom prst="flowChartDecision">
            <a:avLst/>
          </a:prstGeom>
          <a:solidFill>
            <a:schemeClr val="tx2">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defTabSz="731520" rtl="0" eaLnBrk="1" latinLnBrk="0" hangingPunct="1"/>
            <a:r>
              <a:rPr lang="en-CA" sz="1400" b="1" kern="1200">
                <a:solidFill>
                  <a:schemeClr val="bg1"/>
                </a:solidFill>
                <a:latin typeface="Tahoma" panose="020B0604030504040204" pitchFamily="34" charset="0"/>
                <a:ea typeface="Tahoma" panose="020B0604030504040204" pitchFamily="34" charset="0"/>
                <a:cs typeface="Tahoma" panose="020B0604030504040204" pitchFamily="34" charset="0"/>
              </a:rPr>
              <a:t>Research</a:t>
            </a:r>
          </a:p>
        </p:txBody>
      </p:sp>
      <p:pic>
        <p:nvPicPr>
          <p:cNvPr id="74" name="Graphic 38" descr="Download from cloud">
            <a:extLst>
              <a:ext uri="{FF2B5EF4-FFF2-40B4-BE49-F238E27FC236}">
                <a16:creationId xmlns:a16="http://schemas.microsoft.com/office/drawing/2014/main" id="{2D599DC7-DAEC-4FB6-94DB-BC0CC0099A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9558" y="4116278"/>
            <a:ext cx="571501" cy="571501"/>
          </a:xfrm>
          <a:prstGeom prst="rect">
            <a:avLst/>
          </a:prstGeom>
        </p:spPr>
      </p:pic>
      <p:sp>
        <p:nvSpPr>
          <p:cNvPr id="75" name="Rectangle: Rounded Corners 74">
            <a:extLst>
              <a:ext uri="{FF2B5EF4-FFF2-40B4-BE49-F238E27FC236}">
                <a16:creationId xmlns:a16="http://schemas.microsoft.com/office/drawing/2014/main" id="{83AFB99C-F438-4246-174F-DDB8660EDDC7}"/>
              </a:ext>
            </a:extLst>
          </p:cNvPr>
          <p:cNvSpPr/>
          <p:nvPr/>
        </p:nvSpPr>
        <p:spPr>
          <a:xfrm>
            <a:off x="801759" y="5345544"/>
            <a:ext cx="2277723" cy="118375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Project Planning</a:t>
            </a:r>
          </a:p>
          <a:p>
            <a:pPr algn="l"/>
            <a:r>
              <a:rPr lang="en-CA" sz="1400" dirty="0">
                <a:solidFill>
                  <a:sysClr val="windowText" lastClr="000000"/>
                </a:solidFill>
              </a:rPr>
              <a:t>Brain Storming</a:t>
            </a:r>
          </a:p>
          <a:p>
            <a:pPr algn="l"/>
            <a:r>
              <a:rPr lang="en-CA" sz="1400" dirty="0">
                <a:solidFill>
                  <a:sysClr val="windowText" lastClr="000000"/>
                </a:solidFill>
              </a:rPr>
              <a:t>Research</a:t>
            </a:r>
          </a:p>
          <a:p>
            <a:pPr algn="l"/>
            <a:r>
              <a:rPr lang="en-CA" sz="1400" dirty="0">
                <a:solidFill>
                  <a:sysClr val="windowText" lastClr="000000"/>
                </a:solidFill>
              </a:rPr>
              <a:t>Process</a:t>
            </a:r>
            <a:r>
              <a:rPr lang="en-CA" sz="1400" baseline="0" dirty="0">
                <a:solidFill>
                  <a:sysClr val="windowText" lastClr="000000"/>
                </a:solidFill>
              </a:rPr>
              <a:t> Design</a:t>
            </a:r>
          </a:p>
          <a:p>
            <a:pPr algn="l"/>
            <a:r>
              <a:rPr lang="en-CA" sz="1400" baseline="0" dirty="0">
                <a:solidFill>
                  <a:sysClr val="windowText" lastClr="000000"/>
                </a:solidFill>
              </a:rPr>
              <a:t>Data Download </a:t>
            </a:r>
            <a:endParaRPr lang="en-CA" sz="1400" dirty="0">
              <a:solidFill>
                <a:sysClr val="windowText" lastClr="000000"/>
              </a:solidFill>
            </a:endParaRPr>
          </a:p>
        </p:txBody>
      </p:sp>
      <p:cxnSp>
        <p:nvCxnSpPr>
          <p:cNvPr id="76" name="Straight Arrow Connector 75">
            <a:extLst>
              <a:ext uri="{FF2B5EF4-FFF2-40B4-BE49-F238E27FC236}">
                <a16:creationId xmlns:a16="http://schemas.microsoft.com/office/drawing/2014/main" id="{1E4E9351-4398-C26F-2446-09B26CEB5CA7}"/>
              </a:ext>
            </a:extLst>
          </p:cNvPr>
          <p:cNvCxnSpPr>
            <a:cxnSpLocks/>
            <a:stCxn id="73" idx="3"/>
            <a:endCxn id="70" idx="1"/>
          </p:cNvCxnSpPr>
          <p:nvPr/>
        </p:nvCxnSpPr>
        <p:spPr>
          <a:xfrm flipV="1">
            <a:off x="2916309" y="4873787"/>
            <a:ext cx="1295400" cy="280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05A20157-03C9-47C5-94F3-1F630DE7B2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1046" y="4433679"/>
            <a:ext cx="876300" cy="87630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FA5E26C0-5D40-4E0E-93EF-70AC5F2E66B0}"/>
              </a:ext>
            </a:extLst>
          </p:cNvPr>
          <p:cNvCxnSpPr>
            <a:cxnSpLocks/>
            <a:stCxn id="70" idx="0"/>
            <a:endCxn id="85" idx="2"/>
          </p:cNvCxnSpPr>
          <p:nvPr/>
        </p:nvCxnSpPr>
        <p:spPr>
          <a:xfrm flipV="1">
            <a:off x="4687959" y="3719031"/>
            <a:ext cx="2580" cy="682998"/>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78">
            <a:extLst>
              <a:ext uri="{FF2B5EF4-FFF2-40B4-BE49-F238E27FC236}">
                <a16:creationId xmlns:a16="http://schemas.microsoft.com/office/drawing/2014/main" id="{650B4D72-8F60-407D-B65E-F123E5F068A6}"/>
              </a:ext>
            </a:extLst>
          </p:cNvPr>
          <p:cNvSpPr/>
          <p:nvPr/>
        </p:nvSpPr>
        <p:spPr>
          <a:xfrm>
            <a:off x="4139117" y="5399187"/>
            <a:ext cx="1708510" cy="1003233"/>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ETL &amp; Data Store</a:t>
            </a:r>
          </a:p>
          <a:p>
            <a:pPr algn="l"/>
            <a:r>
              <a:rPr lang="en-CA" sz="1400" dirty="0">
                <a:solidFill>
                  <a:sysClr val="windowText" lastClr="000000"/>
                </a:solidFill>
              </a:rPr>
              <a:t>Data Profiling</a:t>
            </a:r>
          </a:p>
          <a:p>
            <a:pPr algn="l"/>
            <a:r>
              <a:rPr lang="en-CA" sz="1400" dirty="0">
                <a:solidFill>
                  <a:sysClr val="windowText" lastClr="000000"/>
                </a:solidFill>
              </a:rPr>
              <a:t>Database</a:t>
            </a:r>
            <a:r>
              <a:rPr lang="en-CA" sz="1400" baseline="0" dirty="0">
                <a:solidFill>
                  <a:sysClr val="windowText" lastClr="000000"/>
                </a:solidFill>
              </a:rPr>
              <a:t> Design</a:t>
            </a:r>
            <a:endParaRPr lang="en-CA" sz="1400" dirty="0">
              <a:solidFill>
                <a:sysClr val="windowText" lastClr="000000"/>
              </a:solidFill>
            </a:endParaRPr>
          </a:p>
          <a:p>
            <a:pPr algn="l"/>
            <a:r>
              <a:rPr lang="en-CA" sz="1400" dirty="0">
                <a:solidFill>
                  <a:sysClr val="windowText" lastClr="000000"/>
                </a:solidFill>
              </a:rPr>
              <a:t>Load</a:t>
            </a:r>
            <a:r>
              <a:rPr lang="en-CA" sz="1400" baseline="0" dirty="0">
                <a:solidFill>
                  <a:sysClr val="windowText" lastClr="000000"/>
                </a:solidFill>
              </a:rPr>
              <a:t> to DB</a:t>
            </a:r>
            <a:endParaRPr lang="en-CA" sz="1400" dirty="0">
              <a:solidFill>
                <a:sysClr val="windowText" lastClr="000000"/>
              </a:solidFill>
            </a:endParaRPr>
          </a:p>
          <a:p>
            <a:pPr algn="l"/>
            <a:endParaRPr lang="en-CA" sz="1400" dirty="0">
              <a:solidFill>
                <a:sysClr val="windowText" lastClr="000000"/>
              </a:solidFill>
            </a:endParaRPr>
          </a:p>
        </p:txBody>
      </p:sp>
      <p:pic>
        <p:nvPicPr>
          <p:cNvPr id="80" name="Picture 79">
            <a:extLst>
              <a:ext uri="{FF2B5EF4-FFF2-40B4-BE49-F238E27FC236}">
                <a16:creationId xmlns:a16="http://schemas.microsoft.com/office/drawing/2014/main" id="{90B1E18A-FDDA-4D5E-A6C5-1A723E7669E3}"/>
              </a:ext>
            </a:extLst>
          </p:cNvPr>
          <p:cNvPicPr>
            <a:picLocks noChangeAspect="1"/>
          </p:cNvPicPr>
          <p:nvPr/>
        </p:nvPicPr>
        <p:blipFill>
          <a:blip r:embed="rId8"/>
          <a:stretch>
            <a:fillRect/>
          </a:stretch>
        </p:blipFill>
        <p:spPr>
          <a:xfrm>
            <a:off x="10733754" y="4337748"/>
            <a:ext cx="1238250" cy="762892"/>
          </a:xfrm>
          <a:prstGeom prst="rect">
            <a:avLst/>
          </a:prstGeom>
          <a:ln w="88900" cap="sq" cmpd="thickThin">
            <a:solidFill>
              <a:srgbClr val="000000"/>
            </a:solidFill>
            <a:prstDash val="solid"/>
            <a:miter lim="800000"/>
          </a:ln>
          <a:effectLst>
            <a:innerShdw blurRad="76200">
              <a:srgbClr val="000000"/>
            </a:innerShdw>
          </a:effectLst>
        </p:spPr>
      </p:pic>
      <p:cxnSp>
        <p:nvCxnSpPr>
          <p:cNvPr id="81" name="Straight Arrow Connector 80">
            <a:extLst>
              <a:ext uri="{FF2B5EF4-FFF2-40B4-BE49-F238E27FC236}">
                <a16:creationId xmlns:a16="http://schemas.microsoft.com/office/drawing/2014/main" id="{818FC779-41D3-4D9B-9166-FB1F6E67776F}"/>
              </a:ext>
            </a:extLst>
          </p:cNvPr>
          <p:cNvCxnSpPr>
            <a:cxnSpLocks/>
            <a:stCxn id="77" idx="3"/>
            <a:endCxn id="40" idx="1"/>
          </p:cNvCxnSpPr>
          <p:nvPr/>
        </p:nvCxnSpPr>
        <p:spPr>
          <a:xfrm flipV="1">
            <a:off x="7407346" y="2300498"/>
            <a:ext cx="602414" cy="2571331"/>
          </a:xfrm>
          <a:prstGeom prst="bentConnector3">
            <a:avLst>
              <a:gd name="adj1" fmla="val 50000"/>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3C0D38F5-C6D1-7CD1-5171-5A749F2B5993}"/>
              </a:ext>
            </a:extLst>
          </p:cNvPr>
          <p:cNvGrpSpPr/>
          <p:nvPr/>
        </p:nvGrpSpPr>
        <p:grpSpPr>
          <a:xfrm>
            <a:off x="4885145" y="2569425"/>
            <a:ext cx="1116678" cy="976117"/>
            <a:chOff x="6696646" y="2247899"/>
            <a:chExt cx="1116678" cy="976117"/>
          </a:xfrm>
        </p:grpSpPr>
        <p:pic>
          <p:nvPicPr>
            <p:cNvPr id="93" name="Picture 92">
              <a:extLst>
                <a:ext uri="{FF2B5EF4-FFF2-40B4-BE49-F238E27FC236}">
                  <a16:creationId xmlns:a16="http://schemas.microsoft.com/office/drawing/2014/main" id="{A9EF66A0-4B0C-4333-9693-15F7AE688D71}"/>
                </a:ext>
              </a:extLst>
            </p:cNvPr>
            <p:cNvPicPr>
              <a:picLocks noChangeAspect="1"/>
            </p:cNvPicPr>
            <p:nvPr/>
          </p:nvPicPr>
          <p:blipFill>
            <a:blip r:embed="rId9"/>
            <a:stretch>
              <a:fillRect/>
            </a:stretch>
          </p:blipFill>
          <p:spPr>
            <a:xfrm>
              <a:off x="6696646" y="2247899"/>
              <a:ext cx="1116678" cy="976117"/>
            </a:xfrm>
            <a:prstGeom prst="rect">
              <a:avLst/>
            </a:prstGeom>
          </p:spPr>
        </p:pic>
        <p:pic>
          <p:nvPicPr>
            <p:cNvPr id="94" name="Picture 93">
              <a:extLst>
                <a:ext uri="{FF2B5EF4-FFF2-40B4-BE49-F238E27FC236}">
                  <a16:creationId xmlns:a16="http://schemas.microsoft.com/office/drawing/2014/main" id="{EBE634F9-1E2A-4938-A4A6-150CDCEE4069}"/>
                </a:ext>
              </a:extLst>
            </p:cNvPr>
            <p:cNvPicPr>
              <a:picLocks noChangeAspect="1"/>
            </p:cNvPicPr>
            <p:nvPr/>
          </p:nvPicPr>
          <p:blipFill>
            <a:blip r:embed="rId10"/>
            <a:stretch>
              <a:fillRect/>
            </a:stretch>
          </p:blipFill>
          <p:spPr>
            <a:xfrm>
              <a:off x="7185727" y="2259783"/>
              <a:ext cx="624546" cy="390638"/>
            </a:xfrm>
            <a:prstGeom prst="rect">
              <a:avLst/>
            </a:prstGeom>
          </p:spPr>
        </p:pic>
      </p:grpSp>
      <p:sp>
        <p:nvSpPr>
          <p:cNvPr id="84" name="TextBox 95">
            <a:extLst>
              <a:ext uri="{FF2B5EF4-FFF2-40B4-BE49-F238E27FC236}">
                <a16:creationId xmlns:a16="http://schemas.microsoft.com/office/drawing/2014/main" id="{25BF951A-10E3-4D5F-8744-F2ADC319E1F9}"/>
              </a:ext>
            </a:extLst>
          </p:cNvPr>
          <p:cNvSpPr txBox="1"/>
          <p:nvPr/>
        </p:nvSpPr>
        <p:spPr>
          <a:xfrm>
            <a:off x="10990930" y="4663980"/>
            <a:ext cx="723900" cy="3429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CA" sz="1400" b="1" dirty="0"/>
              <a:t>HTML</a:t>
            </a:r>
          </a:p>
        </p:txBody>
      </p:sp>
      <p:cxnSp>
        <p:nvCxnSpPr>
          <p:cNvPr id="86" name="Straight Arrow Connector 103">
            <a:extLst>
              <a:ext uri="{FF2B5EF4-FFF2-40B4-BE49-F238E27FC236}">
                <a16:creationId xmlns:a16="http://schemas.microsoft.com/office/drawing/2014/main" id="{9F61DBE5-2174-4D70-B470-8345DD35D0AD}"/>
              </a:ext>
            </a:extLst>
          </p:cNvPr>
          <p:cNvCxnSpPr>
            <a:stCxn id="80" idx="2"/>
            <a:endCxn id="77" idx="2"/>
          </p:cNvCxnSpPr>
          <p:nvPr/>
        </p:nvCxnSpPr>
        <p:spPr>
          <a:xfrm rot="5400000">
            <a:off x="9056369" y="3013468"/>
            <a:ext cx="209339" cy="4383683"/>
          </a:xfrm>
          <a:prstGeom prst="bentConnector3">
            <a:avLst>
              <a:gd name="adj1" fmla="val 20920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16E24EEF-380A-4CEF-B640-7D92F51E3F56}"/>
              </a:ext>
            </a:extLst>
          </p:cNvPr>
          <p:cNvSpPr/>
          <p:nvPr/>
        </p:nvSpPr>
        <p:spPr>
          <a:xfrm>
            <a:off x="7589949" y="6186283"/>
            <a:ext cx="1867277" cy="746575"/>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Data Store</a:t>
            </a:r>
          </a:p>
          <a:p>
            <a:pPr algn="l"/>
            <a:r>
              <a:rPr lang="en-CA" sz="1400" dirty="0">
                <a:solidFill>
                  <a:sysClr val="windowText" lastClr="000000"/>
                </a:solidFill>
              </a:rPr>
              <a:t>Collect User</a:t>
            </a:r>
            <a:r>
              <a:rPr lang="en-CA" sz="1400" baseline="0" dirty="0">
                <a:solidFill>
                  <a:sysClr val="windowText" lastClr="000000"/>
                </a:solidFill>
              </a:rPr>
              <a:t> Info</a:t>
            </a:r>
          </a:p>
          <a:p>
            <a:pPr algn="l"/>
            <a:r>
              <a:rPr lang="en-CA" sz="1400" baseline="0" dirty="0">
                <a:solidFill>
                  <a:sysClr val="windowText" lastClr="000000"/>
                </a:solidFill>
              </a:rPr>
              <a:t>Store in database</a:t>
            </a:r>
            <a:endParaRPr lang="en-CA" sz="1400" dirty="0">
              <a:solidFill>
                <a:sysClr val="windowText" lastClr="000000"/>
              </a:solidFill>
            </a:endParaRPr>
          </a:p>
          <a:p>
            <a:pPr algn="l"/>
            <a:endParaRPr lang="en-CA" sz="1400" dirty="0">
              <a:solidFill>
                <a:sysClr val="windowText" lastClr="000000"/>
              </a:solidFill>
            </a:endParaRPr>
          </a:p>
        </p:txBody>
      </p:sp>
      <p:pic>
        <p:nvPicPr>
          <p:cNvPr id="88" name="Picture 87">
            <a:extLst>
              <a:ext uri="{FF2B5EF4-FFF2-40B4-BE49-F238E27FC236}">
                <a16:creationId xmlns:a16="http://schemas.microsoft.com/office/drawing/2014/main" id="{BC6CEEF3-BBCC-42DB-AA2D-C3F108B9DBCE}"/>
              </a:ext>
            </a:extLst>
          </p:cNvPr>
          <p:cNvPicPr>
            <a:picLocks noChangeAspect="1"/>
          </p:cNvPicPr>
          <p:nvPr/>
        </p:nvPicPr>
        <p:blipFill>
          <a:blip r:embed="rId11"/>
          <a:stretch>
            <a:fillRect/>
          </a:stretch>
        </p:blipFill>
        <p:spPr>
          <a:xfrm>
            <a:off x="12268036" y="3338914"/>
            <a:ext cx="729157" cy="729157"/>
          </a:xfrm>
          <a:prstGeom prst="rect">
            <a:avLst/>
          </a:prstGeom>
        </p:spPr>
      </p:pic>
      <p:cxnSp>
        <p:nvCxnSpPr>
          <p:cNvPr id="89" name="Straight Arrow Connector 103">
            <a:extLst>
              <a:ext uri="{FF2B5EF4-FFF2-40B4-BE49-F238E27FC236}">
                <a16:creationId xmlns:a16="http://schemas.microsoft.com/office/drawing/2014/main" id="{B0B31953-7BD0-4ACB-B6F7-ED24415AE5FE}"/>
              </a:ext>
            </a:extLst>
          </p:cNvPr>
          <p:cNvCxnSpPr>
            <a:cxnSpLocks/>
            <a:stCxn id="88" idx="1"/>
            <a:endCxn id="80" idx="0"/>
          </p:cNvCxnSpPr>
          <p:nvPr/>
        </p:nvCxnSpPr>
        <p:spPr>
          <a:xfrm rot="10800000" flipV="1">
            <a:off x="11352880" y="3703492"/>
            <a:ext cx="915157" cy="634255"/>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3C54D6A1-B7B0-4A4C-A525-D6FC290B3FEE}"/>
              </a:ext>
            </a:extLst>
          </p:cNvPr>
          <p:cNvSpPr/>
          <p:nvPr/>
        </p:nvSpPr>
        <p:spPr>
          <a:xfrm>
            <a:off x="12069962" y="4161529"/>
            <a:ext cx="2410309" cy="1171584"/>
          </a:xfrm>
          <a:prstGeom prst="roundRect">
            <a:avLst/>
          </a:prstGeom>
          <a:solidFill>
            <a:schemeClr val="accent3">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CA" sz="1400" b="1" dirty="0">
                <a:solidFill>
                  <a:srgbClr val="002060"/>
                </a:solidFill>
              </a:rPr>
              <a:t>HTML</a:t>
            </a:r>
          </a:p>
          <a:p>
            <a:pPr algn="l"/>
            <a:r>
              <a:rPr lang="en-CA" sz="1400" dirty="0">
                <a:solidFill>
                  <a:sysClr val="windowText" lastClr="000000"/>
                </a:solidFill>
              </a:rPr>
              <a:t>Input - User Registration</a:t>
            </a:r>
          </a:p>
          <a:p>
            <a:pPr algn="l"/>
            <a:r>
              <a:rPr lang="en-CA" sz="1400" dirty="0">
                <a:solidFill>
                  <a:sysClr val="windowText" lastClr="000000"/>
                </a:solidFill>
              </a:rPr>
              <a:t>Input - User</a:t>
            </a:r>
            <a:r>
              <a:rPr lang="en-CA" sz="1400" baseline="0" dirty="0">
                <a:solidFill>
                  <a:sysClr val="windowText" lastClr="000000"/>
                </a:solidFill>
              </a:rPr>
              <a:t> survey</a:t>
            </a:r>
            <a:endParaRPr lang="en-CA" sz="1400" dirty="0">
              <a:solidFill>
                <a:sysClr val="windowText" lastClr="000000"/>
              </a:solidFill>
            </a:endParaRPr>
          </a:p>
          <a:p>
            <a:pPr algn="l"/>
            <a:r>
              <a:rPr lang="en-CA" sz="1400" dirty="0">
                <a:solidFill>
                  <a:sysClr val="windowText" lastClr="000000"/>
                </a:solidFill>
              </a:rPr>
              <a:t>Output - Gmap</a:t>
            </a:r>
          </a:p>
          <a:p>
            <a:pPr algn="l"/>
            <a:r>
              <a:rPr lang="en-CA" sz="1400" dirty="0">
                <a:solidFill>
                  <a:sysClr val="windowText" lastClr="000000"/>
                </a:solidFill>
              </a:rPr>
              <a:t>Output</a:t>
            </a:r>
            <a:r>
              <a:rPr lang="en-CA" sz="1400" baseline="0" dirty="0">
                <a:solidFill>
                  <a:sysClr val="windowText" lastClr="000000"/>
                </a:solidFill>
              </a:rPr>
              <a:t> - Recommendation</a:t>
            </a:r>
            <a:endParaRPr lang="en-CA" sz="1400" dirty="0">
              <a:solidFill>
                <a:sysClr val="windowText" lastClr="000000"/>
              </a:solidFill>
            </a:endParaRPr>
          </a:p>
          <a:p>
            <a:pPr algn="l"/>
            <a:endParaRPr lang="en-CA" sz="1400" dirty="0">
              <a:solidFill>
                <a:sysClr val="windowText" lastClr="000000"/>
              </a:solidFill>
            </a:endParaRPr>
          </a:p>
        </p:txBody>
      </p:sp>
      <p:pic>
        <p:nvPicPr>
          <p:cNvPr id="107" name="Picture 106" descr="Image result for python logo">
            <a:extLst>
              <a:ext uri="{FF2B5EF4-FFF2-40B4-BE49-F238E27FC236}">
                <a16:creationId xmlns:a16="http://schemas.microsoft.com/office/drawing/2014/main" id="{FD8B0EC5-1A63-0A48-6758-6682E8B7AD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3319" y="3129487"/>
            <a:ext cx="328357" cy="361948"/>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103">
            <a:extLst>
              <a:ext uri="{FF2B5EF4-FFF2-40B4-BE49-F238E27FC236}">
                <a16:creationId xmlns:a16="http://schemas.microsoft.com/office/drawing/2014/main" id="{A9B89D7F-E175-4FD0-8187-0F768C82D2E9}"/>
              </a:ext>
            </a:extLst>
          </p:cNvPr>
          <p:cNvCxnSpPr>
            <a:cxnSpLocks/>
            <a:stCxn id="85" idx="3"/>
            <a:endCxn id="77" idx="0"/>
          </p:cNvCxnSpPr>
          <p:nvPr/>
        </p:nvCxnSpPr>
        <p:spPr>
          <a:xfrm>
            <a:off x="6238075" y="2641726"/>
            <a:ext cx="731121" cy="1791953"/>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B57D3489-6558-4A36-B3BB-78A2BDFD1592}"/>
              </a:ext>
            </a:extLst>
          </p:cNvPr>
          <p:cNvPicPr>
            <a:picLocks noChangeAspect="1"/>
          </p:cNvPicPr>
          <p:nvPr/>
        </p:nvPicPr>
        <p:blipFill>
          <a:blip r:embed="rId12"/>
          <a:stretch>
            <a:fillRect/>
          </a:stretch>
        </p:blipFill>
        <p:spPr>
          <a:xfrm>
            <a:off x="8303846" y="5720987"/>
            <a:ext cx="340599" cy="341912"/>
          </a:xfrm>
          <a:prstGeom prst="rect">
            <a:avLst/>
          </a:prstGeom>
        </p:spPr>
      </p:pic>
      <p:pic>
        <p:nvPicPr>
          <p:cNvPr id="33" name="Picture 32">
            <a:extLst>
              <a:ext uri="{FF2B5EF4-FFF2-40B4-BE49-F238E27FC236}">
                <a16:creationId xmlns:a16="http://schemas.microsoft.com/office/drawing/2014/main" id="{C4E01AF6-0367-4795-9124-8CA56BBF9E1B}"/>
              </a:ext>
            </a:extLst>
          </p:cNvPr>
          <p:cNvPicPr>
            <a:picLocks noChangeAspect="1"/>
          </p:cNvPicPr>
          <p:nvPr/>
        </p:nvPicPr>
        <p:blipFill>
          <a:blip r:embed="rId12"/>
          <a:stretch>
            <a:fillRect/>
          </a:stretch>
        </p:blipFill>
        <p:spPr>
          <a:xfrm>
            <a:off x="9457226" y="3843449"/>
            <a:ext cx="340599" cy="341912"/>
          </a:xfrm>
          <a:prstGeom prst="rect">
            <a:avLst/>
          </a:prstGeom>
        </p:spPr>
      </p:pic>
      <p:sp>
        <p:nvSpPr>
          <p:cNvPr id="40" name="Rectangle: Rounded Corners 39">
            <a:extLst>
              <a:ext uri="{FF2B5EF4-FFF2-40B4-BE49-F238E27FC236}">
                <a16:creationId xmlns:a16="http://schemas.microsoft.com/office/drawing/2014/main" id="{2B9113A5-FC58-47A6-915B-EC6D623D4CB0}"/>
              </a:ext>
            </a:extLst>
          </p:cNvPr>
          <p:cNvSpPr/>
          <p:nvPr/>
        </p:nvSpPr>
        <p:spPr>
          <a:xfrm>
            <a:off x="8009760" y="1553966"/>
            <a:ext cx="3188197" cy="1493064"/>
          </a:xfrm>
          <a:prstGeom prst="roundRect">
            <a:avLst/>
          </a:prstGeom>
          <a:solidFill>
            <a:schemeClr val="accent2">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en-US" sz="1400" b="1" dirty="0" err="1">
                <a:solidFill>
                  <a:srgbClr val="002060"/>
                </a:solidFill>
              </a:rPr>
              <a:t>Py</a:t>
            </a:r>
            <a:r>
              <a:rPr lang="en-US" sz="1400" b="1" dirty="0">
                <a:solidFill>
                  <a:srgbClr val="002060"/>
                </a:solidFill>
              </a:rPr>
              <a:t> workbook –</a:t>
            </a:r>
          </a:p>
          <a:p>
            <a:pPr marL="342900" indent="-342900" algn="l">
              <a:buAutoNum type="arabicPeriod"/>
            </a:pPr>
            <a:r>
              <a:rPr lang="en-US" sz="1400" dirty="0">
                <a:solidFill>
                  <a:schemeClr val="tx1"/>
                </a:solidFill>
              </a:rPr>
              <a:t>Get 3 winning categories based on </a:t>
            </a:r>
            <a:r>
              <a:rPr lang="en-US" sz="1400" dirty="0" err="1">
                <a:solidFill>
                  <a:schemeClr val="tx1"/>
                </a:solidFill>
              </a:rPr>
              <a:t>CluterAvgWeigting</a:t>
            </a:r>
            <a:endParaRPr lang="en-US" sz="1400" dirty="0">
              <a:solidFill>
                <a:schemeClr val="tx1"/>
              </a:solidFill>
            </a:endParaRPr>
          </a:p>
          <a:p>
            <a:pPr marL="342900" indent="-342900" algn="l">
              <a:buAutoNum type="arabicPeriod"/>
            </a:pPr>
            <a:r>
              <a:rPr lang="en-US" sz="1400" dirty="0">
                <a:solidFill>
                  <a:schemeClr val="tx1"/>
                </a:solidFill>
              </a:rPr>
              <a:t>Calculate 3 locations</a:t>
            </a:r>
          </a:p>
          <a:p>
            <a:pPr marL="342900" indent="-342900" algn="l">
              <a:buAutoNum type="arabicPeriod"/>
            </a:pPr>
            <a:r>
              <a:rPr lang="en-US" sz="1400" dirty="0">
                <a:solidFill>
                  <a:schemeClr val="tx1"/>
                </a:solidFill>
              </a:rPr>
              <a:t>Push 3 locations to JS (Flask)</a:t>
            </a:r>
          </a:p>
          <a:p>
            <a:pPr marL="342900" indent="-342900" algn="l">
              <a:buAutoNum type="arabicPeriod"/>
            </a:pPr>
            <a:endParaRPr lang="en-CA" sz="1400" dirty="0">
              <a:solidFill>
                <a:schemeClr val="tx1"/>
              </a:solidFill>
            </a:endParaRPr>
          </a:p>
        </p:txBody>
      </p:sp>
      <p:cxnSp>
        <p:nvCxnSpPr>
          <p:cNvPr id="12" name="Connector: Elbow 11">
            <a:extLst>
              <a:ext uri="{FF2B5EF4-FFF2-40B4-BE49-F238E27FC236}">
                <a16:creationId xmlns:a16="http://schemas.microsoft.com/office/drawing/2014/main" id="{35056EC4-A7CE-4153-A24C-AE66C54F99D5}"/>
              </a:ext>
            </a:extLst>
          </p:cNvPr>
          <p:cNvCxnSpPr>
            <a:cxnSpLocks/>
          </p:cNvCxnSpPr>
          <p:nvPr/>
        </p:nvCxnSpPr>
        <p:spPr>
          <a:xfrm rot="16200000" flipH="1">
            <a:off x="9207831" y="3263396"/>
            <a:ext cx="1589706" cy="1192984"/>
          </a:xfrm>
          <a:prstGeom prst="bentConnector2">
            <a:avLst/>
          </a:prstGeom>
          <a:ln w="38100">
            <a:solidFill>
              <a:schemeClr val="bg2">
                <a:lumMod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49" name="Picture 48" descr="Image result for python logo">
            <a:extLst>
              <a:ext uri="{FF2B5EF4-FFF2-40B4-BE49-F238E27FC236}">
                <a16:creationId xmlns:a16="http://schemas.microsoft.com/office/drawing/2014/main" id="{49E538E5-0637-4AFB-9B8D-F0960DCB88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96721" y="2371932"/>
            <a:ext cx="103350" cy="1139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PIFlask">
            <a:extLst>
              <a:ext uri="{FF2B5EF4-FFF2-40B4-BE49-F238E27FC236}">
                <a16:creationId xmlns:a16="http://schemas.microsoft.com/office/drawing/2014/main" id="{A0F68E5C-D1A0-426C-BAB0-F5A5FF8834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26824" y="4203366"/>
            <a:ext cx="997368" cy="36194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Image result for python logo">
            <a:extLst>
              <a:ext uri="{FF2B5EF4-FFF2-40B4-BE49-F238E27FC236}">
                <a16:creationId xmlns:a16="http://schemas.microsoft.com/office/drawing/2014/main" id="{B3F06E1A-39B5-42C0-804B-226CDF824E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2784" y="2605593"/>
            <a:ext cx="328357" cy="36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63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www.kaggleusercontent.com/kf/43193677/eyJhbGciOiJkaXIiLCJlbmMiOiJBMTI4Q0JDLUhTMjU2In0..r13fMsYxhC6kYAj88hp3eg.gtTHTK6mTSSj_EaXBVY4vAqDkYoyQl-Ubl_16uCX8KqO9Nab9l3dk9LqyQq2WOezSEQQlW081bkZa1y0zXVShEQnj3w4QHvH9jZPdM9w0JIZ_DCPxz83Nxrd7W4ZUx-kKSJUFBeTmi_HoYeripqGWlMp4Fn15p-NECc9NnzLQMnVkd7oNo3s0B-BkCeCvtWLBIvK4LEWaEu0K2iXUbOpbIl7ope_lQAFaMn0r7qjyMOVSDNPyOq9r2KjTbtNCTqD6wC055Fl6Or0Ev0KCgc_ct5Gq_vNtijsmsH1QzRNG9rH9Xeo5JFaMIz6tSEeeT90uwU5018U0pkg1g9mBSedKnwSifu2qRoDszOWH0P0WyWfY8DQBbO6FoKPdE1lnavZ27DdKqhcLrl1biKgZe_RUgHQvkgmqQxGrmtRpEEfk9tlkHM2d1lSwpd24YiVgzccDNc-ivb6VyZ-SlT4l8g0z5ESjp1ycr6aWC7npaBARfrxA6JabtmpZi5_A3arkkTB_dqvb2YdgYUXIahsBHmcVxb9A4J2HCH9R5Pk7KxnzWECfnzBIa74gMQXZQAn_kt9X9qjF4L_7rgLnyEx3ji4udrHe_SlkuPxBbAnZ6UHV9a0xgbJ7eZPqc-s8FlxhDoguPdAZcHg7_mtFGfgIJEzmyJmwzgSkAVMkOosiRoTPPbum8fEpFlxmhd9x8VNMkCS._jnJIzTgKsla765vL5iAaA/__results___files/__results___26_1.png">
            <a:extLst>
              <a:ext uri="{FF2B5EF4-FFF2-40B4-BE49-F238E27FC236}">
                <a16:creationId xmlns:a16="http://schemas.microsoft.com/office/drawing/2014/main" id="{D747CB8D-B7D8-4434-B490-B0F297F61B63}"/>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10" name="Text Placeholder 1">
            <a:extLst>
              <a:ext uri="{FF2B5EF4-FFF2-40B4-BE49-F238E27FC236}">
                <a16:creationId xmlns:a16="http://schemas.microsoft.com/office/drawing/2014/main" id="{2DAB40A3-5B54-41A3-A2FF-4EEAE65483AD}"/>
              </a:ext>
            </a:extLst>
          </p:cNvPr>
          <p:cNvSpPr txBox="1">
            <a:spLocks/>
          </p:cNvSpPr>
          <p:nvPr/>
        </p:nvSpPr>
        <p:spPr>
          <a:xfrm>
            <a:off x="228600" y="191006"/>
            <a:ext cx="14245389" cy="832416"/>
          </a:xfrm>
          <a:prstGeom prst="rect">
            <a:avLst/>
          </a:prstGeom>
        </p:spPr>
        <p:txBody>
          <a:bodyPr anchor="ctr"/>
          <a:lstStyle>
            <a:lvl1pPr marL="548640" indent="-548640" algn="l" defTabSz="731520" rtl="0" eaLnBrk="1" latinLnBrk="0" hangingPunct="1">
              <a:spcBef>
                <a:spcPct val="20000"/>
              </a:spcBef>
              <a:buFont typeface="Arial"/>
              <a:buChar char="•"/>
              <a:defRPr sz="5100" kern="1200">
                <a:solidFill>
                  <a:schemeClr val="tx1"/>
                </a:solidFill>
                <a:latin typeface="+mn-lt"/>
                <a:ea typeface="+mn-ea"/>
                <a:cs typeface="+mn-cs"/>
              </a:defRPr>
            </a:lvl1pPr>
            <a:lvl2pPr marL="1188720" indent="-457200" algn="l" defTabSz="731520" rtl="0" eaLnBrk="1" latinLnBrk="0" hangingPunct="1">
              <a:spcBef>
                <a:spcPct val="20000"/>
              </a:spcBef>
              <a:buFont typeface="Arial"/>
              <a:buChar char="–"/>
              <a:defRPr sz="4500" kern="1200">
                <a:solidFill>
                  <a:schemeClr val="tx1"/>
                </a:solidFill>
                <a:latin typeface="+mn-lt"/>
                <a:ea typeface="+mn-ea"/>
                <a:cs typeface="+mn-cs"/>
              </a:defRPr>
            </a:lvl2pPr>
            <a:lvl3pPr marL="1828800" indent="-365760" algn="l" defTabSz="731520" rtl="0" eaLnBrk="1" latinLnBrk="0" hangingPunct="1">
              <a:spcBef>
                <a:spcPct val="20000"/>
              </a:spcBef>
              <a:buFont typeface="Arial"/>
              <a:buChar char="•"/>
              <a:defRPr sz="3800" kern="1200">
                <a:solidFill>
                  <a:schemeClr val="tx1"/>
                </a:solidFill>
                <a:latin typeface="+mn-lt"/>
                <a:ea typeface="+mn-ea"/>
                <a:cs typeface="+mn-cs"/>
              </a:defRPr>
            </a:lvl3pPr>
            <a:lvl4pPr marL="2560320" indent="-365760" algn="l" defTabSz="731520" rtl="0" eaLnBrk="1" latinLnBrk="0" hangingPunct="1">
              <a:spcBef>
                <a:spcPct val="20000"/>
              </a:spcBef>
              <a:buFont typeface="Arial"/>
              <a:buChar char="–"/>
              <a:defRPr sz="3200" kern="1200">
                <a:solidFill>
                  <a:schemeClr val="tx1"/>
                </a:solidFill>
                <a:latin typeface="+mn-lt"/>
                <a:ea typeface="+mn-ea"/>
                <a:cs typeface="+mn-cs"/>
              </a:defRPr>
            </a:lvl4pPr>
            <a:lvl5pPr marL="3291840" indent="-365760" algn="l" defTabSz="731520" rtl="0" eaLnBrk="1" latinLnBrk="0" hangingPunct="1">
              <a:spcBef>
                <a:spcPct val="20000"/>
              </a:spcBef>
              <a:buFont typeface="Arial"/>
              <a:buChar char="»"/>
              <a:defRPr sz="3200" kern="1200">
                <a:solidFill>
                  <a:schemeClr val="tx1"/>
                </a:solidFill>
                <a:latin typeface="+mn-lt"/>
                <a:ea typeface="+mn-ea"/>
                <a:cs typeface="+mn-cs"/>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None/>
            </a:pPr>
            <a:r>
              <a:rPr lang="en-US" sz="4400" dirty="0">
                <a:solidFill>
                  <a:schemeClr val="bg1"/>
                </a:solidFill>
              </a:rPr>
              <a:t>Matrix Score to determine the user’s cluster</a:t>
            </a:r>
            <a:endParaRPr lang="en-CA" sz="4400" dirty="0">
              <a:solidFill>
                <a:schemeClr val="bg1"/>
              </a:solidFill>
            </a:endParaRPr>
          </a:p>
        </p:txBody>
      </p:sp>
      <p:pic>
        <p:nvPicPr>
          <p:cNvPr id="4" name="Picture 3">
            <a:extLst>
              <a:ext uri="{FF2B5EF4-FFF2-40B4-BE49-F238E27FC236}">
                <a16:creationId xmlns:a16="http://schemas.microsoft.com/office/drawing/2014/main" id="{7553CF85-2DB5-4603-A542-70CB2258314A}"/>
              </a:ext>
            </a:extLst>
          </p:cNvPr>
          <p:cNvPicPr>
            <a:picLocks noChangeAspect="1"/>
          </p:cNvPicPr>
          <p:nvPr/>
        </p:nvPicPr>
        <p:blipFill>
          <a:blip r:embed="rId2"/>
          <a:stretch>
            <a:fillRect/>
          </a:stretch>
        </p:blipFill>
        <p:spPr>
          <a:xfrm>
            <a:off x="827831" y="1676724"/>
            <a:ext cx="12457143" cy="5180952"/>
          </a:xfrm>
          <a:prstGeom prst="rect">
            <a:avLst/>
          </a:prstGeom>
        </p:spPr>
      </p:pic>
    </p:spTree>
    <p:extLst>
      <p:ext uri="{BB962C8B-B14F-4D97-AF65-F5344CB8AC3E}">
        <p14:creationId xmlns:p14="http://schemas.microsoft.com/office/powerpoint/2010/main" val="1074803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C188-4C92-48C4-BF9F-52C23CCD8A8E}"/>
              </a:ext>
            </a:extLst>
          </p:cNvPr>
          <p:cNvSpPr>
            <a:spLocks noGrp="1"/>
          </p:cNvSpPr>
          <p:nvPr>
            <p:ph type="title"/>
          </p:nvPr>
        </p:nvSpPr>
        <p:spPr/>
        <p:txBody>
          <a:bodyPr/>
          <a:lstStyle/>
          <a:p>
            <a:r>
              <a:rPr lang="en-US" dirty="0"/>
              <a:t>Front End – INPUT</a:t>
            </a:r>
            <a:endParaRPr lang="en-CA" dirty="0"/>
          </a:p>
        </p:txBody>
      </p:sp>
      <p:pic>
        <p:nvPicPr>
          <p:cNvPr id="7" name="Picture 6">
            <a:extLst>
              <a:ext uri="{FF2B5EF4-FFF2-40B4-BE49-F238E27FC236}">
                <a16:creationId xmlns:a16="http://schemas.microsoft.com/office/drawing/2014/main" id="{3A4F5D36-98CA-448E-81D5-D870EAA4E8BC}"/>
              </a:ext>
            </a:extLst>
          </p:cNvPr>
          <p:cNvPicPr>
            <a:picLocks noChangeAspect="1"/>
          </p:cNvPicPr>
          <p:nvPr/>
        </p:nvPicPr>
        <p:blipFill>
          <a:blip r:embed="rId2"/>
          <a:stretch>
            <a:fillRect/>
          </a:stretch>
        </p:blipFill>
        <p:spPr>
          <a:xfrm>
            <a:off x="6997128" y="644047"/>
            <a:ext cx="6815693" cy="6941507"/>
          </a:xfrm>
          <a:prstGeom prst="rect">
            <a:avLst/>
          </a:prstGeom>
        </p:spPr>
      </p:pic>
    </p:spTree>
    <p:extLst>
      <p:ext uri="{BB962C8B-B14F-4D97-AF65-F5344CB8AC3E}">
        <p14:creationId xmlns:p14="http://schemas.microsoft.com/office/powerpoint/2010/main" val="126548074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Custom Design">
  <a:themeElements>
    <a:clrScheme name="Scarsin i2e 1">
      <a:dk1>
        <a:srgbClr val="000000"/>
      </a:dk1>
      <a:lt1>
        <a:srgbClr val="FFFFFF"/>
      </a:lt1>
      <a:dk2>
        <a:srgbClr val="2F5897"/>
      </a:dk2>
      <a:lt2>
        <a:srgbClr val="E4E9EF"/>
      </a:lt2>
      <a:accent1>
        <a:srgbClr val="FBD400"/>
      </a:accent1>
      <a:accent2>
        <a:srgbClr val="BED523"/>
      </a:accent2>
      <a:accent3>
        <a:srgbClr val="4C94E9"/>
      </a:accent3>
      <a:accent4>
        <a:srgbClr val="D5801C"/>
      </a:accent4>
      <a:accent5>
        <a:srgbClr val="D03538"/>
      </a:accent5>
      <a:accent6>
        <a:srgbClr val="5C8D77"/>
      </a:accent6>
      <a:hlink>
        <a:srgbClr val="4C94E9"/>
      </a:hlink>
      <a:folHlink>
        <a:srgbClr val="2D334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Custom 3">
      <a:dk1>
        <a:srgbClr val="2A292B"/>
      </a:dk1>
      <a:lt1>
        <a:sysClr val="window" lastClr="FFFFFF"/>
      </a:lt1>
      <a:dk2>
        <a:srgbClr val="FCD402"/>
      </a:dk2>
      <a:lt2>
        <a:srgbClr val="BFD623"/>
      </a:lt2>
      <a:accent1>
        <a:srgbClr val="429FD6"/>
      </a:accent1>
      <a:accent2>
        <a:srgbClr val="C1741B"/>
      </a:accent2>
      <a:accent3>
        <a:srgbClr val="AEAFB3"/>
      </a:accent3>
      <a:accent4>
        <a:srgbClr val="5C8D78"/>
      </a:accent4>
      <a:accent5>
        <a:srgbClr val="4BACC6"/>
      </a:accent5>
      <a:accent6>
        <a:srgbClr val="2E3445"/>
      </a:accent6>
      <a:hlink>
        <a:srgbClr val="D03539"/>
      </a:hlink>
      <a:folHlink>
        <a:srgbClr val="1F75FD"/>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16243</TotalTime>
  <Words>859</Words>
  <Application>Microsoft Office PowerPoint</Application>
  <PresentationFormat>Custom</PresentationFormat>
  <Paragraphs>174</Paragraphs>
  <Slides>18</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18</vt:i4>
      </vt:variant>
    </vt:vector>
  </HeadingPairs>
  <TitlesOfParts>
    <vt:vector size="32" baseType="lpstr">
      <vt:lpstr>Aharoni</vt:lpstr>
      <vt:lpstr>Arial</vt:lpstr>
      <vt:lpstr>Avenir Next LT Pro</vt:lpstr>
      <vt:lpstr>Avenir Next LT Pro Light</vt:lpstr>
      <vt:lpstr>Calibri</vt:lpstr>
      <vt:lpstr>Garamond</vt:lpstr>
      <vt:lpstr>Rockwell</vt:lpstr>
      <vt:lpstr>Rockwell Nova</vt:lpstr>
      <vt:lpstr>Tahoma</vt:lpstr>
      <vt:lpstr>Times New Roman</vt:lpstr>
      <vt:lpstr>Wingdings</vt:lpstr>
      <vt:lpstr>1_Custom Design</vt:lpstr>
      <vt:lpstr>Custom Design</vt:lpstr>
      <vt:lpstr>SavonVTI</vt:lpstr>
      <vt:lpstr>PowerPoint Presentation</vt:lpstr>
      <vt:lpstr>PowerPoint Presentation</vt:lpstr>
      <vt:lpstr>PowerPoint Presentation</vt:lpstr>
      <vt:lpstr>Our Team</vt:lpstr>
      <vt:lpstr>PowerPoint Presentation</vt:lpstr>
      <vt:lpstr>PowerPoint Presentation</vt:lpstr>
      <vt:lpstr>PowerPoint Presentation</vt:lpstr>
      <vt:lpstr>PowerPoint Presentation</vt:lpstr>
      <vt:lpstr>Front End – INPUT</vt:lpstr>
      <vt:lpstr>Front End 10 questions for the User to answer</vt:lpstr>
      <vt:lpstr>PowerPoint Presentation</vt:lpstr>
      <vt:lpstr>PowerPoint Presentation</vt:lpstr>
      <vt:lpstr>Front End – OUTPUT</vt:lpstr>
      <vt:lpstr>PowerPoint Presentation</vt:lpstr>
      <vt:lpstr>PowerPoint Presentation</vt:lpstr>
      <vt:lpstr>PowerPoint Presentation</vt:lpstr>
      <vt:lpstr>PowerPoint Presentation</vt:lpstr>
      <vt:lpstr>PowerPoint Presentation</vt:lpstr>
    </vt:vector>
  </TitlesOfParts>
  <Company>Innovasium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Deeps  Mandlaus</dc:creator>
  <cp:lastModifiedBy>Even Xu</cp:lastModifiedBy>
  <cp:revision>724</cp:revision>
  <cp:lastPrinted>2016-10-18T17:45:27Z</cp:lastPrinted>
  <dcterms:created xsi:type="dcterms:W3CDTF">2016-06-13T12:42:42Z</dcterms:created>
  <dcterms:modified xsi:type="dcterms:W3CDTF">2022-05-30T02:56:09Z</dcterms:modified>
</cp:coreProperties>
</file>